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eda1480d8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1d66b3dcd4e79"/>
  </p:sldMasterIdLst>
  <p:sldIdLst>
    <p:sldId xmlns:r="http://schemas.openxmlformats.org/officeDocument/2006/relationships" id="256" r:id="R0b205e746db84a55"/>
    <p:sldId xmlns:r="http://schemas.openxmlformats.org/officeDocument/2006/relationships" id="257" r:id="R0c5aad36febf4978"/>
    <p:sldId xmlns:r="http://schemas.openxmlformats.org/officeDocument/2006/relationships" id="258" r:id="R7444ecaa264e454a"/>
    <p:sldId xmlns:r="http://schemas.openxmlformats.org/officeDocument/2006/relationships" id="259" r:id="Raa117fcea6804bdc"/>
    <p:sldId xmlns:r="http://schemas.openxmlformats.org/officeDocument/2006/relationships" id="260" r:id="R45a9591327e241a9"/>
    <p:sldId xmlns:r="http://schemas.openxmlformats.org/officeDocument/2006/relationships" id="261" r:id="R94bc0bb420974baa"/>
    <p:sldId xmlns:r="http://schemas.openxmlformats.org/officeDocument/2006/relationships" id="262" r:id="Rc9ea03b93f0d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1d66b3dcd4e79" /><Relationship Type="http://schemas.openxmlformats.org/officeDocument/2006/relationships/slide" Target="/ppt/slides/slide1.xml" Id="R0b205e746db84a55" /><Relationship Type="http://schemas.openxmlformats.org/officeDocument/2006/relationships/slide" Target="/ppt/slides/slide2.xml" Id="R0c5aad36febf4978" /><Relationship Type="http://schemas.openxmlformats.org/officeDocument/2006/relationships/slide" Target="/ppt/slides/slide3.xml" Id="R7444ecaa264e454a" /><Relationship Type="http://schemas.openxmlformats.org/officeDocument/2006/relationships/slide" Target="/ppt/slides/slide4.xml" Id="Raa117fcea6804bdc" /><Relationship Type="http://schemas.openxmlformats.org/officeDocument/2006/relationships/slide" Target="/ppt/slides/slide5.xml" Id="R45a9591327e241a9" /><Relationship Type="http://schemas.openxmlformats.org/officeDocument/2006/relationships/slide" Target="/ppt/slides/slide6.xml" Id="R94bc0bb420974baa" /><Relationship Type="http://schemas.openxmlformats.org/officeDocument/2006/relationships/slide" Target="/ppt/slides/slide7.xml" Id="Rc9ea03b93f0d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751ec6b77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97e128c334b2e" /><Relationship Type="http://schemas.openxmlformats.org/officeDocument/2006/relationships/theme" Target="/ppt/slideMasters/theme/theme1.xml" Id="R51db04bf320d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97e128c33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75e150159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a532bf55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b0c4d16f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82ff1dba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1824820a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81bfa716e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529322bb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BJØRN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