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d3b608f1f4b48e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af820a32e01470a"/>
  </p:sldMasterIdLst>
  <p:sldIdLst>
    <p:sldId xmlns:r="http://schemas.openxmlformats.org/officeDocument/2006/relationships" id="256" r:id="Rb8fbeef9e78446b8"/>
    <p:sldId xmlns:r="http://schemas.openxmlformats.org/officeDocument/2006/relationships" id="257" r:id="R08542ac5d5f24700"/>
    <p:sldId xmlns:r="http://schemas.openxmlformats.org/officeDocument/2006/relationships" id="258" r:id="R6bb47a1361ae4221"/>
    <p:sldId xmlns:r="http://schemas.openxmlformats.org/officeDocument/2006/relationships" id="259" r:id="R4860dfcd166b4dc2"/>
    <p:sldId xmlns:r="http://schemas.openxmlformats.org/officeDocument/2006/relationships" id="260" r:id="R10753708229e46b2"/>
    <p:sldId xmlns:r="http://schemas.openxmlformats.org/officeDocument/2006/relationships" id="261" r:id="R51f1123dd0844b1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f820a32e01470a" /><Relationship Type="http://schemas.openxmlformats.org/officeDocument/2006/relationships/slide" Target="/ppt/slides/slide1.xml" Id="Rb8fbeef9e78446b8" /><Relationship Type="http://schemas.openxmlformats.org/officeDocument/2006/relationships/slide" Target="/ppt/slides/slide2.xml" Id="R08542ac5d5f24700" /><Relationship Type="http://schemas.openxmlformats.org/officeDocument/2006/relationships/slide" Target="/ppt/slides/slide3.xml" Id="R6bb47a1361ae4221" /><Relationship Type="http://schemas.openxmlformats.org/officeDocument/2006/relationships/slide" Target="/ppt/slides/slide4.xml" Id="R4860dfcd166b4dc2" /><Relationship Type="http://schemas.openxmlformats.org/officeDocument/2006/relationships/slide" Target="/ppt/slides/slide5.xml" Id="R10753708229e46b2" /><Relationship Type="http://schemas.openxmlformats.org/officeDocument/2006/relationships/slide" Target="/ppt/slides/slide6.xml" Id="R51f1123dd0844b1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016759ff64436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37d7b529ae40e5" /><Relationship Type="http://schemas.openxmlformats.org/officeDocument/2006/relationships/theme" Target="/ppt/slideMasters/theme/theme1.xml" Id="Rf312235e24ab44d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d37d7b529ae40e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1b505f152f461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4e0e0b0a9b4cb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6690df337a41e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f9129df988441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ed3ca4137c49f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b54ef5fda14e3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AQURATIO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AQURATIO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AQURATIO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AQURATIO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AQURATIO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AQURATIO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Kornmoenga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1413 Tårnåsen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post@aquratio.no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925 509 302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AQURATIO AS</a:t>
            </a:r>
          </a:p>
        </p:txBody>
      </p:sp>
    </p:spTree>
  </p:cSld>
  <p:clrMapOvr>
    <a:masterClrMapping xmlns:a="http://schemas.openxmlformats.org/drawingml/2006/main"/>
  </p:clrMapOvr>
</p:sld>
</file>