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ad172519c4b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d60cd2c3614254"/>
  </p:sldMasterIdLst>
  <p:sldIdLst>
    <p:sldId xmlns:r="http://schemas.openxmlformats.org/officeDocument/2006/relationships" id="256" r:id="Rbbb1f60b4928412c"/>
    <p:sldId xmlns:r="http://schemas.openxmlformats.org/officeDocument/2006/relationships" id="257" r:id="R9d6eb34a3072423c"/>
    <p:sldId xmlns:r="http://schemas.openxmlformats.org/officeDocument/2006/relationships" id="258" r:id="R59a49a5bd2c94fd6"/>
    <p:sldId xmlns:r="http://schemas.openxmlformats.org/officeDocument/2006/relationships" id="259" r:id="R5e3bf611d4f943e2"/>
    <p:sldId xmlns:r="http://schemas.openxmlformats.org/officeDocument/2006/relationships" id="260" r:id="Re01e046ed78f473d"/>
    <p:sldId xmlns:r="http://schemas.openxmlformats.org/officeDocument/2006/relationships" id="261" r:id="R96fe26de7a4c44a7"/>
    <p:sldId xmlns:r="http://schemas.openxmlformats.org/officeDocument/2006/relationships" id="262" r:id="R6657846d0a694c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60cd2c3614254" /><Relationship Type="http://schemas.openxmlformats.org/officeDocument/2006/relationships/slide" Target="/ppt/slides/slide1.xml" Id="Rbbb1f60b4928412c" /><Relationship Type="http://schemas.openxmlformats.org/officeDocument/2006/relationships/slide" Target="/ppt/slides/slide2.xml" Id="R9d6eb34a3072423c" /><Relationship Type="http://schemas.openxmlformats.org/officeDocument/2006/relationships/slide" Target="/ppt/slides/slide3.xml" Id="R59a49a5bd2c94fd6" /><Relationship Type="http://schemas.openxmlformats.org/officeDocument/2006/relationships/slide" Target="/ppt/slides/slide4.xml" Id="R5e3bf611d4f943e2" /><Relationship Type="http://schemas.openxmlformats.org/officeDocument/2006/relationships/slide" Target="/ppt/slides/slide5.xml" Id="Re01e046ed78f473d" /><Relationship Type="http://schemas.openxmlformats.org/officeDocument/2006/relationships/slide" Target="/ppt/slides/slide6.xml" Id="R96fe26de7a4c44a7" /><Relationship Type="http://schemas.openxmlformats.org/officeDocument/2006/relationships/slide" Target="/ppt/slides/slide7.xml" Id="R6657846d0a694c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82a88a37240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507a9ba9a4798" /><Relationship Type="http://schemas.openxmlformats.org/officeDocument/2006/relationships/theme" Target="/ppt/slideMasters/theme/theme1.xml" Id="R8fbbf16df1574e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b507a9ba9a47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b9ddfb6ce44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49cbf7aed41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0a7d3f1b54e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df98c8f1f47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e4cf3b03c4b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52bf1be864c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f83d5abd3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BASSEN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512 126 386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512 132 234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BERNT MICHELSEN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Nordraaks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BASSEN CAPITAL AS</a:t>
            </a:r>
          </a:p>
        </p:txBody>
      </p:sp>
    </p:spTree>
  </p:cSld>
  <p:clrMapOvr>
    <a:masterClrMapping xmlns:a="http://schemas.openxmlformats.org/drawingml/2006/main"/>
  </p:clrMapOvr>
</p:sld>
</file>