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d32a18448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e71c67e544ba8"/>
  </p:sldMasterIdLst>
  <p:sldIdLst>
    <p:sldId xmlns:r="http://schemas.openxmlformats.org/officeDocument/2006/relationships" id="256" r:id="R469c0edd9b5649aa"/>
    <p:sldId xmlns:r="http://schemas.openxmlformats.org/officeDocument/2006/relationships" id="257" r:id="R9a7ad927ab5b4199"/>
    <p:sldId xmlns:r="http://schemas.openxmlformats.org/officeDocument/2006/relationships" id="258" r:id="Rc6fa3a799a0249c5"/>
    <p:sldId xmlns:r="http://schemas.openxmlformats.org/officeDocument/2006/relationships" id="259" r:id="Rc7d9ed8fa9624d47"/>
    <p:sldId xmlns:r="http://schemas.openxmlformats.org/officeDocument/2006/relationships" id="260" r:id="R575b33bad9504304"/>
    <p:sldId xmlns:r="http://schemas.openxmlformats.org/officeDocument/2006/relationships" id="261" r:id="R6d2faef92e29436c"/>
    <p:sldId xmlns:r="http://schemas.openxmlformats.org/officeDocument/2006/relationships" id="262" r:id="R4bc9a2bec874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e71c67e544ba8" /><Relationship Type="http://schemas.openxmlformats.org/officeDocument/2006/relationships/slide" Target="/ppt/slides/slide1.xml" Id="R469c0edd9b5649aa" /><Relationship Type="http://schemas.openxmlformats.org/officeDocument/2006/relationships/slide" Target="/ppt/slides/slide2.xml" Id="R9a7ad927ab5b4199" /><Relationship Type="http://schemas.openxmlformats.org/officeDocument/2006/relationships/slide" Target="/ppt/slides/slide3.xml" Id="Rc6fa3a799a0249c5" /><Relationship Type="http://schemas.openxmlformats.org/officeDocument/2006/relationships/slide" Target="/ppt/slides/slide4.xml" Id="Rc7d9ed8fa9624d47" /><Relationship Type="http://schemas.openxmlformats.org/officeDocument/2006/relationships/slide" Target="/ppt/slides/slide5.xml" Id="R575b33bad9504304" /><Relationship Type="http://schemas.openxmlformats.org/officeDocument/2006/relationships/slide" Target="/ppt/slides/slide6.xml" Id="R6d2faef92e29436c" /><Relationship Type="http://schemas.openxmlformats.org/officeDocument/2006/relationships/slide" Target="/ppt/slides/slide7.xml" Id="R4bc9a2bec874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e39c4550c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10ce180b5487e" /><Relationship Type="http://schemas.openxmlformats.org/officeDocument/2006/relationships/theme" Target="/ppt/slideMasters/theme/theme1.xml" Id="Ra177816e2cdc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10ce180b5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14c4e64c6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25898285a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c7cb326a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2a85bf9d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259d98bbe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1d45ae53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142c63cd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