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0ac4ce353e4c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85fd5866f44058"/>
  </p:sldMasterIdLst>
  <p:sldIdLst>
    <p:sldId xmlns:r="http://schemas.openxmlformats.org/officeDocument/2006/relationships" id="256" r:id="R23d2b466f21d48da"/>
    <p:sldId xmlns:r="http://schemas.openxmlformats.org/officeDocument/2006/relationships" id="257" r:id="R5ca347c7b28b4111"/>
    <p:sldId xmlns:r="http://schemas.openxmlformats.org/officeDocument/2006/relationships" id="258" r:id="R67f28e50c4594a28"/>
    <p:sldId xmlns:r="http://schemas.openxmlformats.org/officeDocument/2006/relationships" id="259" r:id="Rb0c5564416404258"/>
    <p:sldId xmlns:r="http://schemas.openxmlformats.org/officeDocument/2006/relationships" id="260" r:id="R4280476ab6e44627"/>
    <p:sldId xmlns:r="http://schemas.openxmlformats.org/officeDocument/2006/relationships" id="261" r:id="R10f91b982e974995"/>
    <p:sldId xmlns:r="http://schemas.openxmlformats.org/officeDocument/2006/relationships" id="262" r:id="R571670c108664b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85fd5866f44058" /><Relationship Type="http://schemas.openxmlformats.org/officeDocument/2006/relationships/slide" Target="/ppt/slides/slide1.xml" Id="R23d2b466f21d48da" /><Relationship Type="http://schemas.openxmlformats.org/officeDocument/2006/relationships/slide" Target="/ppt/slides/slide2.xml" Id="R5ca347c7b28b4111" /><Relationship Type="http://schemas.openxmlformats.org/officeDocument/2006/relationships/slide" Target="/ppt/slides/slide3.xml" Id="R67f28e50c4594a28" /><Relationship Type="http://schemas.openxmlformats.org/officeDocument/2006/relationships/slide" Target="/ppt/slides/slide4.xml" Id="Rb0c5564416404258" /><Relationship Type="http://schemas.openxmlformats.org/officeDocument/2006/relationships/slide" Target="/ppt/slides/slide5.xml" Id="R4280476ab6e44627" /><Relationship Type="http://schemas.openxmlformats.org/officeDocument/2006/relationships/slide" Target="/ppt/slides/slide6.xml" Id="R10f91b982e974995" /><Relationship Type="http://schemas.openxmlformats.org/officeDocument/2006/relationships/slide" Target="/ppt/slides/slide7.xml" Id="R571670c108664b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b72279674f4a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0401ce83646f3" /><Relationship Type="http://schemas.openxmlformats.org/officeDocument/2006/relationships/theme" Target="/ppt/slideMasters/theme/theme1.xml" Id="Ra2c9b28ce20744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e0401ce83646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eee90d93747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a62f44c5441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81ab1a67848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d948f1acd4e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1b1771eb545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66d1f24bc43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710f335bf4c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WHITEFORT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WHITEFORT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WHITEFORT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WHITEFORT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WHITEFORT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WHITEFORT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WHITEFORT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NYSTAD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WHITEFORT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Nordahls gate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925 447 641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WHITEFORT INVEST AS</a:t>
            </a:r>
          </a:p>
        </p:txBody>
      </p:sp>
    </p:spTree>
  </p:cSld>
  <p:clrMapOvr>
    <a:masterClrMapping xmlns:a="http://schemas.openxmlformats.org/drawingml/2006/main"/>
  </p:clrMapOvr>
</p:sld>
</file>