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95d8468b0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9364c9d4d4274"/>
  </p:sldMasterIdLst>
  <p:sldIdLst>
    <p:sldId xmlns:r="http://schemas.openxmlformats.org/officeDocument/2006/relationships" id="256" r:id="R4055c52f7f3f4f05"/>
    <p:sldId xmlns:r="http://schemas.openxmlformats.org/officeDocument/2006/relationships" id="257" r:id="R33dd7030a15a48de"/>
    <p:sldId xmlns:r="http://schemas.openxmlformats.org/officeDocument/2006/relationships" id="258" r:id="R04c02696cd464072"/>
    <p:sldId xmlns:r="http://schemas.openxmlformats.org/officeDocument/2006/relationships" id="259" r:id="Ra013ff9540734591"/>
    <p:sldId xmlns:r="http://schemas.openxmlformats.org/officeDocument/2006/relationships" id="260" r:id="Ra9e638bac49b4312"/>
    <p:sldId xmlns:r="http://schemas.openxmlformats.org/officeDocument/2006/relationships" id="261" r:id="R187c518618a5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9364c9d4d4274" /><Relationship Type="http://schemas.openxmlformats.org/officeDocument/2006/relationships/slide" Target="/ppt/slides/slide1.xml" Id="R4055c52f7f3f4f05" /><Relationship Type="http://schemas.openxmlformats.org/officeDocument/2006/relationships/slide" Target="/ppt/slides/slide2.xml" Id="R33dd7030a15a48de" /><Relationship Type="http://schemas.openxmlformats.org/officeDocument/2006/relationships/slide" Target="/ppt/slides/slide3.xml" Id="R04c02696cd464072" /><Relationship Type="http://schemas.openxmlformats.org/officeDocument/2006/relationships/slide" Target="/ppt/slides/slide4.xml" Id="Ra013ff9540734591" /><Relationship Type="http://schemas.openxmlformats.org/officeDocument/2006/relationships/slide" Target="/ppt/slides/slide5.xml" Id="Ra9e638bac49b4312" /><Relationship Type="http://schemas.openxmlformats.org/officeDocument/2006/relationships/slide" Target="/ppt/slides/slide6.xml" Id="R187c518618a5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df07443b3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64d7d0d14749" /><Relationship Type="http://schemas.openxmlformats.org/officeDocument/2006/relationships/theme" Target="/ppt/slideMasters/theme/theme1.xml" Id="R1b105c5fa637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f64d7d0d1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f9d6e31ab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7811157b1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238cfca20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549184b6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da18dea13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dfb44a9d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WHITEFORT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Nordahls gate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925 447 641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WHITEFORT INVEST AS</a:t>
            </a:r>
          </a:p>
        </p:txBody>
      </p:sp>
    </p:spTree>
  </p:cSld>
  <p:clrMapOvr>
    <a:masterClrMapping xmlns:a="http://schemas.openxmlformats.org/drawingml/2006/main"/>
  </p:clrMapOvr>
</p:sld>
</file>