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c0e82bf9b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0d63e7abe4c1e"/>
  </p:sldMasterIdLst>
  <p:sldIdLst>
    <p:sldId xmlns:r="http://schemas.openxmlformats.org/officeDocument/2006/relationships" id="256" r:id="Rcc216e3ad1174791"/>
    <p:sldId xmlns:r="http://schemas.openxmlformats.org/officeDocument/2006/relationships" id="257" r:id="Rc048b3fa67274c14"/>
    <p:sldId xmlns:r="http://schemas.openxmlformats.org/officeDocument/2006/relationships" id="258" r:id="R854bd54794b244ac"/>
    <p:sldId xmlns:r="http://schemas.openxmlformats.org/officeDocument/2006/relationships" id="259" r:id="Reab1496e28894a96"/>
    <p:sldId xmlns:r="http://schemas.openxmlformats.org/officeDocument/2006/relationships" id="260" r:id="R7133f376f34a401c"/>
    <p:sldId xmlns:r="http://schemas.openxmlformats.org/officeDocument/2006/relationships" id="261" r:id="Rbabde32ef371466c"/>
    <p:sldId xmlns:r="http://schemas.openxmlformats.org/officeDocument/2006/relationships" id="262" r:id="R8b9f73db5417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0d63e7abe4c1e" /><Relationship Type="http://schemas.openxmlformats.org/officeDocument/2006/relationships/slide" Target="/ppt/slides/slide1.xml" Id="Rcc216e3ad1174791" /><Relationship Type="http://schemas.openxmlformats.org/officeDocument/2006/relationships/slide" Target="/ppt/slides/slide2.xml" Id="Rc048b3fa67274c14" /><Relationship Type="http://schemas.openxmlformats.org/officeDocument/2006/relationships/slide" Target="/ppt/slides/slide3.xml" Id="R854bd54794b244ac" /><Relationship Type="http://schemas.openxmlformats.org/officeDocument/2006/relationships/slide" Target="/ppt/slides/slide4.xml" Id="Reab1496e28894a96" /><Relationship Type="http://schemas.openxmlformats.org/officeDocument/2006/relationships/slide" Target="/ppt/slides/slide5.xml" Id="R7133f376f34a401c" /><Relationship Type="http://schemas.openxmlformats.org/officeDocument/2006/relationships/slide" Target="/ppt/slides/slide6.xml" Id="Rbabde32ef371466c" /><Relationship Type="http://schemas.openxmlformats.org/officeDocument/2006/relationships/slide" Target="/ppt/slides/slide7.xml" Id="R8b9f73db5417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bf4b81c2f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30260793459c" /><Relationship Type="http://schemas.openxmlformats.org/officeDocument/2006/relationships/theme" Target="/ppt/slideMasters/theme/theme1.xml" Id="R0c665ee173b0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230260793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fab890331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aa109913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7b17efead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59b2b9a68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b4c7089c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2b1d8326f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9d8023372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