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c6d77d5e84e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e274211e7940b0"/>
  </p:sldMasterIdLst>
  <p:sldIdLst>
    <p:sldId xmlns:r="http://schemas.openxmlformats.org/officeDocument/2006/relationships" id="256" r:id="R87e3f11692774371"/>
    <p:sldId xmlns:r="http://schemas.openxmlformats.org/officeDocument/2006/relationships" id="257" r:id="R578505be6d92434f"/>
    <p:sldId xmlns:r="http://schemas.openxmlformats.org/officeDocument/2006/relationships" id="258" r:id="Rdb0db99c19e74210"/>
    <p:sldId xmlns:r="http://schemas.openxmlformats.org/officeDocument/2006/relationships" id="259" r:id="R73150134146240e7"/>
    <p:sldId xmlns:r="http://schemas.openxmlformats.org/officeDocument/2006/relationships" id="260" r:id="Rd953128340e84c16"/>
    <p:sldId xmlns:r="http://schemas.openxmlformats.org/officeDocument/2006/relationships" id="261" r:id="Rfa215aaf2066495c"/>
    <p:sldId xmlns:r="http://schemas.openxmlformats.org/officeDocument/2006/relationships" id="262" r:id="R09fc3f002eeb40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274211e7940b0" /><Relationship Type="http://schemas.openxmlformats.org/officeDocument/2006/relationships/slide" Target="/ppt/slides/slide1.xml" Id="R87e3f11692774371" /><Relationship Type="http://schemas.openxmlformats.org/officeDocument/2006/relationships/slide" Target="/ppt/slides/slide2.xml" Id="R578505be6d92434f" /><Relationship Type="http://schemas.openxmlformats.org/officeDocument/2006/relationships/slide" Target="/ppt/slides/slide3.xml" Id="Rdb0db99c19e74210" /><Relationship Type="http://schemas.openxmlformats.org/officeDocument/2006/relationships/slide" Target="/ppt/slides/slide4.xml" Id="R73150134146240e7" /><Relationship Type="http://schemas.openxmlformats.org/officeDocument/2006/relationships/slide" Target="/ppt/slides/slide5.xml" Id="Rd953128340e84c16" /><Relationship Type="http://schemas.openxmlformats.org/officeDocument/2006/relationships/slide" Target="/ppt/slides/slide6.xml" Id="Rfa215aaf2066495c" /><Relationship Type="http://schemas.openxmlformats.org/officeDocument/2006/relationships/slide" Target="/ppt/slides/slide7.xml" Id="R09fc3f002eeb40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3506ea28e49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4bc699c27409f" /><Relationship Type="http://schemas.openxmlformats.org/officeDocument/2006/relationships/theme" Target="/ppt/slideMasters/theme/theme1.xml" Id="Rf2e5e8d5e55d4d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c4bc699c2740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8363fe754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9f5fadb4c4d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41e008689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5fcc7cd32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24e86c8f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a44a5aa9c43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f2f8e3b044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UBEKILEN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UBEKILEN HOLDING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114 417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5 139 167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MARGRETHE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SVINØY TORE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925 431 605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UBEKILEN HOLDING AS</a:t>
            </a:r>
          </a:p>
        </p:txBody>
      </p:sp>
    </p:spTree>
  </p:cSld>
  <p:clrMapOvr>
    <a:masterClrMapping xmlns:a="http://schemas.openxmlformats.org/drawingml/2006/main"/>
  </p:clrMapOvr>
</p:sld>
</file>