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f340cf852f42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1790ff59ca4a73"/>
  </p:sldMasterIdLst>
  <p:sldIdLst>
    <p:sldId xmlns:r="http://schemas.openxmlformats.org/officeDocument/2006/relationships" id="256" r:id="R07ee8dd58f6943f8"/>
    <p:sldId xmlns:r="http://schemas.openxmlformats.org/officeDocument/2006/relationships" id="257" r:id="R871beb9af6084b3a"/>
    <p:sldId xmlns:r="http://schemas.openxmlformats.org/officeDocument/2006/relationships" id="258" r:id="R8ce09abb4b074ac7"/>
    <p:sldId xmlns:r="http://schemas.openxmlformats.org/officeDocument/2006/relationships" id="259" r:id="Reb390e528c8143a7"/>
    <p:sldId xmlns:r="http://schemas.openxmlformats.org/officeDocument/2006/relationships" id="260" r:id="R75ced9e7ca7b406a"/>
    <p:sldId xmlns:r="http://schemas.openxmlformats.org/officeDocument/2006/relationships" id="261" r:id="R671afdd974e74c21"/>
    <p:sldId xmlns:r="http://schemas.openxmlformats.org/officeDocument/2006/relationships" id="262" r:id="Rcd33bc0285374f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1790ff59ca4a73" /><Relationship Type="http://schemas.openxmlformats.org/officeDocument/2006/relationships/slide" Target="/ppt/slides/slide1.xml" Id="R07ee8dd58f6943f8" /><Relationship Type="http://schemas.openxmlformats.org/officeDocument/2006/relationships/slide" Target="/ppt/slides/slide2.xml" Id="R871beb9af6084b3a" /><Relationship Type="http://schemas.openxmlformats.org/officeDocument/2006/relationships/slide" Target="/ppt/slides/slide3.xml" Id="R8ce09abb4b074ac7" /><Relationship Type="http://schemas.openxmlformats.org/officeDocument/2006/relationships/slide" Target="/ppt/slides/slide4.xml" Id="Reb390e528c8143a7" /><Relationship Type="http://schemas.openxmlformats.org/officeDocument/2006/relationships/slide" Target="/ppt/slides/slide5.xml" Id="R75ced9e7ca7b406a" /><Relationship Type="http://schemas.openxmlformats.org/officeDocument/2006/relationships/slide" Target="/ppt/slides/slide6.xml" Id="R671afdd974e74c21" /><Relationship Type="http://schemas.openxmlformats.org/officeDocument/2006/relationships/slide" Target="/ppt/slides/slide7.xml" Id="Rcd33bc0285374f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19f975a7b64a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afe86ee7043a0" /><Relationship Type="http://schemas.openxmlformats.org/officeDocument/2006/relationships/theme" Target="/ppt/slideMasters/theme/theme1.xml" Id="Rc115ef5a975140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1afe86ee7043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714a4e419845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c58954b7241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58fb3da5148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75078cb7c4f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9cc7de7de44f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b30092bf744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2ced3d76e4d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GUSFRE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GUSFRE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GUSFRE HOLDING AS ble etablert [år] og holder til i Stathelle.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GUSFRE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GUSFRE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GUSFRE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541 206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591 873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GUSFRE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GUSFRE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GUSFRE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GUSFRE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Bunesveien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3960 Stathelle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925 405 884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GUSFRE HOLDING AS</a:t>
            </a:r>
          </a:p>
        </p:txBody>
      </p:sp>
    </p:spTree>
  </p:cSld>
  <p:clrMapOvr>
    <a:masterClrMapping xmlns:a="http://schemas.openxmlformats.org/drawingml/2006/main"/>
  </p:clrMapOvr>
</p:sld>
</file>