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67a4207fb46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f9301205e4f41"/>
  </p:sldMasterIdLst>
  <p:sldIdLst>
    <p:sldId xmlns:r="http://schemas.openxmlformats.org/officeDocument/2006/relationships" id="256" r:id="R4f42963174a54cb7"/>
    <p:sldId xmlns:r="http://schemas.openxmlformats.org/officeDocument/2006/relationships" id="257" r:id="Rc392c91f200644fa"/>
    <p:sldId xmlns:r="http://schemas.openxmlformats.org/officeDocument/2006/relationships" id="258" r:id="R03c90b3dd1854cf0"/>
    <p:sldId xmlns:r="http://schemas.openxmlformats.org/officeDocument/2006/relationships" id="259" r:id="Rfdb07c09166e412f"/>
    <p:sldId xmlns:r="http://schemas.openxmlformats.org/officeDocument/2006/relationships" id="260" r:id="R295c38c19ee94bfb"/>
    <p:sldId xmlns:r="http://schemas.openxmlformats.org/officeDocument/2006/relationships" id="261" r:id="Rc69638bbc15149ac"/>
    <p:sldId xmlns:r="http://schemas.openxmlformats.org/officeDocument/2006/relationships" id="262" r:id="Rc7b7caca6e6a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f9301205e4f41" /><Relationship Type="http://schemas.openxmlformats.org/officeDocument/2006/relationships/slide" Target="/ppt/slides/slide1.xml" Id="R4f42963174a54cb7" /><Relationship Type="http://schemas.openxmlformats.org/officeDocument/2006/relationships/slide" Target="/ppt/slides/slide2.xml" Id="Rc392c91f200644fa" /><Relationship Type="http://schemas.openxmlformats.org/officeDocument/2006/relationships/slide" Target="/ppt/slides/slide3.xml" Id="R03c90b3dd1854cf0" /><Relationship Type="http://schemas.openxmlformats.org/officeDocument/2006/relationships/slide" Target="/ppt/slides/slide4.xml" Id="Rfdb07c09166e412f" /><Relationship Type="http://schemas.openxmlformats.org/officeDocument/2006/relationships/slide" Target="/ppt/slides/slide5.xml" Id="R295c38c19ee94bfb" /><Relationship Type="http://schemas.openxmlformats.org/officeDocument/2006/relationships/slide" Target="/ppt/slides/slide6.xml" Id="Rc69638bbc15149ac" /><Relationship Type="http://schemas.openxmlformats.org/officeDocument/2006/relationships/slide" Target="/ppt/slides/slide7.xml" Id="Rc7b7caca6e6a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bb3c0eb4a4c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54dace72a4ba2" /><Relationship Type="http://schemas.openxmlformats.org/officeDocument/2006/relationships/theme" Target="/ppt/slideMasters/theme/theme1.xml" Id="R28f03572d1d446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554dace72a4b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7cb63e67041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1cb459bb544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0d01f5386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c20fd2504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9f1b0fa1a4a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76721de1a45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bf77aec16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BRADLEY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BRADLEY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6 819 816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10 086 146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WALTER BRADLEY EILERTSEN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Borchs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925 402 907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BRADLEY CAPITAL AS</a:t>
            </a:r>
          </a:p>
        </p:txBody>
      </p:sp>
    </p:spTree>
  </p:cSld>
  <p:clrMapOvr>
    <a:masterClrMapping xmlns:a="http://schemas.openxmlformats.org/drawingml/2006/main"/>
  </p:clrMapOvr>
</p:sld>
</file>