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6e44422a7746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797ca859fe4949"/>
  </p:sldMasterIdLst>
  <p:sldIdLst>
    <p:sldId xmlns:r="http://schemas.openxmlformats.org/officeDocument/2006/relationships" id="256" r:id="R6e10c085fb524fe7"/>
    <p:sldId xmlns:r="http://schemas.openxmlformats.org/officeDocument/2006/relationships" id="257" r:id="Rcefd1436214741f1"/>
    <p:sldId xmlns:r="http://schemas.openxmlformats.org/officeDocument/2006/relationships" id="258" r:id="R51ee9e92fd344bdc"/>
    <p:sldId xmlns:r="http://schemas.openxmlformats.org/officeDocument/2006/relationships" id="259" r:id="R20da4ca9f0934fa1"/>
    <p:sldId xmlns:r="http://schemas.openxmlformats.org/officeDocument/2006/relationships" id="260" r:id="Re4e0da048572442c"/>
    <p:sldId xmlns:r="http://schemas.openxmlformats.org/officeDocument/2006/relationships" id="261" r:id="Rdaee0c8bbd31425f"/>
    <p:sldId xmlns:r="http://schemas.openxmlformats.org/officeDocument/2006/relationships" id="262" r:id="R29c88753b26748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97ca859fe4949" /><Relationship Type="http://schemas.openxmlformats.org/officeDocument/2006/relationships/slide" Target="/ppt/slides/slide1.xml" Id="R6e10c085fb524fe7" /><Relationship Type="http://schemas.openxmlformats.org/officeDocument/2006/relationships/slide" Target="/ppt/slides/slide2.xml" Id="Rcefd1436214741f1" /><Relationship Type="http://schemas.openxmlformats.org/officeDocument/2006/relationships/slide" Target="/ppt/slides/slide3.xml" Id="R51ee9e92fd344bdc" /><Relationship Type="http://schemas.openxmlformats.org/officeDocument/2006/relationships/slide" Target="/ppt/slides/slide4.xml" Id="R20da4ca9f0934fa1" /><Relationship Type="http://schemas.openxmlformats.org/officeDocument/2006/relationships/slide" Target="/ppt/slides/slide5.xml" Id="Re4e0da048572442c" /><Relationship Type="http://schemas.openxmlformats.org/officeDocument/2006/relationships/slide" Target="/ppt/slides/slide6.xml" Id="Rdaee0c8bbd31425f" /><Relationship Type="http://schemas.openxmlformats.org/officeDocument/2006/relationships/slide" Target="/ppt/slides/slide7.xml" Id="R29c88753b26748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689324c0744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12e21706c421f" /><Relationship Type="http://schemas.openxmlformats.org/officeDocument/2006/relationships/theme" Target="/ppt/slideMasters/theme/theme1.xml" Id="R1bb09c75f4894d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12e21706c42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2422c885b42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2ffb7d73f47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ae0cbf9dd43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6edd7aa7741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de471de574f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be1ada6f845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279fed96b41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BLIDENSOL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BLIDENSOL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BLIDENSOL INVEST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BLIDENSOL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BLIDENSOL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BLIDENSOL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BLIDENSOL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TEERN 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BLIDENSOL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Sørakervegen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925 402 788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BLIDENSOL INVEST AS</a:t>
            </a:r>
          </a:p>
        </p:txBody>
      </p:sp>
    </p:spTree>
  </p:cSld>
  <p:clrMapOvr>
    <a:masterClrMapping xmlns:a="http://schemas.openxmlformats.org/drawingml/2006/main"/>
  </p:clrMapOvr>
</p:sld>
</file>