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a13b50256f4b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77cf4e5ddb4c97"/>
  </p:sldMasterIdLst>
  <p:sldIdLst>
    <p:sldId xmlns:r="http://schemas.openxmlformats.org/officeDocument/2006/relationships" id="256" r:id="R1e711aab4c214ff6"/>
    <p:sldId xmlns:r="http://schemas.openxmlformats.org/officeDocument/2006/relationships" id="257" r:id="Rff1bb431a2354b56"/>
    <p:sldId xmlns:r="http://schemas.openxmlformats.org/officeDocument/2006/relationships" id="258" r:id="R85af78c3b5c04b55"/>
    <p:sldId xmlns:r="http://schemas.openxmlformats.org/officeDocument/2006/relationships" id="259" r:id="Ra8bc7d55da234d0f"/>
    <p:sldId xmlns:r="http://schemas.openxmlformats.org/officeDocument/2006/relationships" id="260" r:id="R321cff96dcb94514"/>
    <p:sldId xmlns:r="http://schemas.openxmlformats.org/officeDocument/2006/relationships" id="261" r:id="R2e7259f764784a4e"/>
    <p:sldId xmlns:r="http://schemas.openxmlformats.org/officeDocument/2006/relationships" id="262" r:id="R459a59461f7742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77cf4e5ddb4c97" /><Relationship Type="http://schemas.openxmlformats.org/officeDocument/2006/relationships/slide" Target="/ppt/slides/slide1.xml" Id="R1e711aab4c214ff6" /><Relationship Type="http://schemas.openxmlformats.org/officeDocument/2006/relationships/slide" Target="/ppt/slides/slide2.xml" Id="Rff1bb431a2354b56" /><Relationship Type="http://schemas.openxmlformats.org/officeDocument/2006/relationships/slide" Target="/ppt/slides/slide3.xml" Id="R85af78c3b5c04b55" /><Relationship Type="http://schemas.openxmlformats.org/officeDocument/2006/relationships/slide" Target="/ppt/slides/slide4.xml" Id="Ra8bc7d55da234d0f" /><Relationship Type="http://schemas.openxmlformats.org/officeDocument/2006/relationships/slide" Target="/ppt/slides/slide5.xml" Id="R321cff96dcb94514" /><Relationship Type="http://schemas.openxmlformats.org/officeDocument/2006/relationships/slide" Target="/ppt/slides/slide6.xml" Id="R2e7259f764784a4e" /><Relationship Type="http://schemas.openxmlformats.org/officeDocument/2006/relationships/slide" Target="/ppt/slides/slide7.xml" Id="R459a59461f7742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f520287e9048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b1e266f704b20" /><Relationship Type="http://schemas.openxmlformats.org/officeDocument/2006/relationships/theme" Target="/ppt/slideMasters/theme/theme1.xml" Id="Rca88607e735e49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7b1e266f704b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3152fe3f24a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bb47a53be43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6ef5198b249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6f39bc52644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1bfc3636954e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23ed740ff43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dffdf09b24f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LAB5E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LAB5E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5 100 432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−183 271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−169 764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1 747 836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3 516 990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LAB5E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BORUD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DARK GREY HOLDINGS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TIME EXPANDER VENTURES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Sluppenvegen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