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75491e137ce48b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0018f150ca64687"/>
  </p:sldMasterIdLst>
  <p:sldIdLst>
    <p:sldId xmlns:r="http://schemas.openxmlformats.org/officeDocument/2006/relationships" id="256" r:id="R56c4ac38cb5c44a3"/>
    <p:sldId xmlns:r="http://schemas.openxmlformats.org/officeDocument/2006/relationships" id="257" r:id="R8a7ff9fe51c34db0"/>
    <p:sldId xmlns:r="http://schemas.openxmlformats.org/officeDocument/2006/relationships" id="258" r:id="R8a7bc9204ada407c"/>
    <p:sldId xmlns:r="http://schemas.openxmlformats.org/officeDocument/2006/relationships" id="259" r:id="Rea0bec9c42944432"/>
    <p:sldId xmlns:r="http://schemas.openxmlformats.org/officeDocument/2006/relationships" id="260" r:id="R14e342e69d97497a"/>
    <p:sldId xmlns:r="http://schemas.openxmlformats.org/officeDocument/2006/relationships" id="261" r:id="Rfc2fda5cccb9406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0018f150ca64687" /><Relationship Type="http://schemas.openxmlformats.org/officeDocument/2006/relationships/slide" Target="/ppt/slides/slide1.xml" Id="R56c4ac38cb5c44a3" /><Relationship Type="http://schemas.openxmlformats.org/officeDocument/2006/relationships/slide" Target="/ppt/slides/slide2.xml" Id="R8a7ff9fe51c34db0" /><Relationship Type="http://schemas.openxmlformats.org/officeDocument/2006/relationships/slide" Target="/ppt/slides/slide3.xml" Id="R8a7bc9204ada407c" /><Relationship Type="http://schemas.openxmlformats.org/officeDocument/2006/relationships/slide" Target="/ppt/slides/slide4.xml" Id="Rea0bec9c42944432" /><Relationship Type="http://schemas.openxmlformats.org/officeDocument/2006/relationships/slide" Target="/ppt/slides/slide5.xml" Id="R14e342e69d97497a" /><Relationship Type="http://schemas.openxmlformats.org/officeDocument/2006/relationships/slide" Target="/ppt/slides/slide6.xml" Id="Rfc2fda5cccb9406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cfe6d9236ab4b2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07a8ca40024d34" /><Relationship Type="http://schemas.openxmlformats.org/officeDocument/2006/relationships/theme" Target="/ppt/slideMasters/theme/theme1.xml" Id="Rcc7e14fc2cd9413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a07a8ca40024d3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455824618143d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e5baf319fb4d9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eb98958bc4422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deb243d705410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6a2f2256284fa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b70f014a4443a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LAB5E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LAB5E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LAB5E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LAB5E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LAB5E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LAB5E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Sluppenvegen 10B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7037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925 360 708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LAB5E AS</a:t>
            </a:r>
          </a:p>
        </p:txBody>
      </p:sp>
    </p:spTree>
  </p:cSld>
  <p:clrMapOvr>
    <a:masterClrMapping xmlns:a="http://schemas.openxmlformats.org/drawingml/2006/main"/>
  </p:clrMapOvr>
</p:sld>
</file>