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2eea00176c74ea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daca289769b4609"/>
  </p:sldMasterIdLst>
  <p:sldIdLst>
    <p:sldId xmlns:r="http://schemas.openxmlformats.org/officeDocument/2006/relationships" id="256" r:id="R4830f82727964e23"/>
    <p:sldId xmlns:r="http://schemas.openxmlformats.org/officeDocument/2006/relationships" id="257" r:id="R8278127d41354ec0"/>
    <p:sldId xmlns:r="http://schemas.openxmlformats.org/officeDocument/2006/relationships" id="258" r:id="Raecd7683421948ab"/>
    <p:sldId xmlns:r="http://schemas.openxmlformats.org/officeDocument/2006/relationships" id="259" r:id="R6d76a0aba9804ab8"/>
    <p:sldId xmlns:r="http://schemas.openxmlformats.org/officeDocument/2006/relationships" id="260" r:id="R79776a9c56c74806"/>
    <p:sldId xmlns:r="http://schemas.openxmlformats.org/officeDocument/2006/relationships" id="261" r:id="R1723ea87ca444b23"/>
    <p:sldId xmlns:r="http://schemas.openxmlformats.org/officeDocument/2006/relationships" id="262" r:id="R02869b48b36c497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aca289769b4609" /><Relationship Type="http://schemas.openxmlformats.org/officeDocument/2006/relationships/slide" Target="/ppt/slides/slide1.xml" Id="R4830f82727964e23" /><Relationship Type="http://schemas.openxmlformats.org/officeDocument/2006/relationships/slide" Target="/ppt/slides/slide2.xml" Id="R8278127d41354ec0" /><Relationship Type="http://schemas.openxmlformats.org/officeDocument/2006/relationships/slide" Target="/ppt/slides/slide3.xml" Id="Raecd7683421948ab" /><Relationship Type="http://schemas.openxmlformats.org/officeDocument/2006/relationships/slide" Target="/ppt/slides/slide4.xml" Id="R6d76a0aba9804ab8" /><Relationship Type="http://schemas.openxmlformats.org/officeDocument/2006/relationships/slide" Target="/ppt/slides/slide5.xml" Id="R79776a9c56c74806" /><Relationship Type="http://schemas.openxmlformats.org/officeDocument/2006/relationships/slide" Target="/ppt/slides/slide6.xml" Id="R1723ea87ca444b23" /><Relationship Type="http://schemas.openxmlformats.org/officeDocument/2006/relationships/slide" Target="/ppt/slides/slide7.xml" Id="R02869b48b36c497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69886ffc054a1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daa683b4fd4926" /><Relationship Type="http://schemas.openxmlformats.org/officeDocument/2006/relationships/theme" Target="/ppt/slideMasters/theme/theme1.xml" Id="Rb6c731d11d10495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6daa683b4fd492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2bc19871df4f2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803dd37e34497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7d26b43d124d3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9b0254d990415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9eff1aae9a493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881e755ede41a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ad5c299342444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AHV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AHV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AHV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AHV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AHV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AHV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−14 942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230 863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226 827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966 327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AHV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ASBJØRN AAS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AHV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Ruseløkkveien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925 345 571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AHV INVEST AS</a:t>
            </a:r>
          </a:p>
        </p:txBody>
      </p:sp>
    </p:spTree>
  </p:cSld>
  <p:clrMapOvr>
    <a:masterClrMapping xmlns:a="http://schemas.openxmlformats.org/drawingml/2006/main"/>
  </p:clrMapOvr>
</p:sld>
</file>