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366d6bf8c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da0bf26f3466b"/>
  </p:sldMasterIdLst>
  <p:sldIdLst>
    <p:sldId xmlns:r="http://schemas.openxmlformats.org/officeDocument/2006/relationships" id="256" r:id="Ra86f98307d5d45c6"/>
    <p:sldId xmlns:r="http://schemas.openxmlformats.org/officeDocument/2006/relationships" id="257" r:id="Rc4dc41bac6d746bd"/>
    <p:sldId xmlns:r="http://schemas.openxmlformats.org/officeDocument/2006/relationships" id="258" r:id="R78ba5437a89e42a6"/>
    <p:sldId xmlns:r="http://schemas.openxmlformats.org/officeDocument/2006/relationships" id="259" r:id="R6c6a867b32ea4374"/>
    <p:sldId xmlns:r="http://schemas.openxmlformats.org/officeDocument/2006/relationships" id="260" r:id="R8bb4be5b21154b93"/>
    <p:sldId xmlns:r="http://schemas.openxmlformats.org/officeDocument/2006/relationships" id="261" r:id="R31d8ffbfabcd46b8"/>
    <p:sldId xmlns:r="http://schemas.openxmlformats.org/officeDocument/2006/relationships" id="262" r:id="R5c39fb96d3c6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da0bf26f3466b" /><Relationship Type="http://schemas.openxmlformats.org/officeDocument/2006/relationships/slide" Target="/ppt/slides/slide1.xml" Id="Ra86f98307d5d45c6" /><Relationship Type="http://schemas.openxmlformats.org/officeDocument/2006/relationships/slide" Target="/ppt/slides/slide2.xml" Id="Rc4dc41bac6d746bd" /><Relationship Type="http://schemas.openxmlformats.org/officeDocument/2006/relationships/slide" Target="/ppt/slides/slide3.xml" Id="R78ba5437a89e42a6" /><Relationship Type="http://schemas.openxmlformats.org/officeDocument/2006/relationships/slide" Target="/ppt/slides/slide4.xml" Id="R6c6a867b32ea4374" /><Relationship Type="http://schemas.openxmlformats.org/officeDocument/2006/relationships/slide" Target="/ppt/slides/slide5.xml" Id="R8bb4be5b21154b93" /><Relationship Type="http://schemas.openxmlformats.org/officeDocument/2006/relationships/slide" Target="/ppt/slides/slide6.xml" Id="R31d8ffbfabcd46b8" /><Relationship Type="http://schemas.openxmlformats.org/officeDocument/2006/relationships/slide" Target="/ppt/slides/slide7.xml" Id="R5c39fb96d3c6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dde84598d41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db3834fe4a6d" /><Relationship Type="http://schemas.openxmlformats.org/officeDocument/2006/relationships/theme" Target="/ppt/slideMasters/theme/theme1.xml" Id="R029abb95f311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7db3834fe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7dd833ab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2df827b8740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f54f4f8fc48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394eed666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56660937a4e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52c03f059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3304943ef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ASKELADDEN &amp; CO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4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9 864 675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9 864 505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HOLDCO AS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4 AS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4 AS</a:t>
            </a:r>
          </a:p>
        </p:txBody>
      </p:sp>
    </p:spTree>
  </p:cSld>
  <p:clrMapOvr>
    <a:masterClrMapping xmlns:a="http://schemas.openxmlformats.org/drawingml/2006/main"/>
  </p:clrMapOvr>
</p:sld>
</file>