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fd33ca262cc4c0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74b26f2cff04d67"/>
  </p:sldMasterIdLst>
  <p:sldIdLst>
    <p:sldId xmlns:r="http://schemas.openxmlformats.org/officeDocument/2006/relationships" id="256" r:id="R9ef57938339e4ef2"/>
    <p:sldId xmlns:r="http://schemas.openxmlformats.org/officeDocument/2006/relationships" id="257" r:id="R03b2cf849d424ce0"/>
    <p:sldId xmlns:r="http://schemas.openxmlformats.org/officeDocument/2006/relationships" id="258" r:id="R3a5597d2d8d74638"/>
    <p:sldId xmlns:r="http://schemas.openxmlformats.org/officeDocument/2006/relationships" id="259" r:id="R0beaf9c33bbf4cde"/>
    <p:sldId xmlns:r="http://schemas.openxmlformats.org/officeDocument/2006/relationships" id="260" r:id="R05e0fb05a5bf48b9"/>
    <p:sldId xmlns:r="http://schemas.openxmlformats.org/officeDocument/2006/relationships" id="261" r:id="R66f38f50a1ce4fd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4b26f2cff04d67" /><Relationship Type="http://schemas.openxmlformats.org/officeDocument/2006/relationships/slide" Target="/ppt/slides/slide1.xml" Id="R9ef57938339e4ef2" /><Relationship Type="http://schemas.openxmlformats.org/officeDocument/2006/relationships/slide" Target="/ppt/slides/slide2.xml" Id="R03b2cf849d424ce0" /><Relationship Type="http://schemas.openxmlformats.org/officeDocument/2006/relationships/slide" Target="/ppt/slides/slide3.xml" Id="R3a5597d2d8d74638" /><Relationship Type="http://schemas.openxmlformats.org/officeDocument/2006/relationships/slide" Target="/ppt/slides/slide4.xml" Id="R0beaf9c33bbf4cde" /><Relationship Type="http://schemas.openxmlformats.org/officeDocument/2006/relationships/slide" Target="/ppt/slides/slide5.xml" Id="R05e0fb05a5bf48b9" /><Relationship Type="http://schemas.openxmlformats.org/officeDocument/2006/relationships/slide" Target="/ppt/slides/slide6.xml" Id="R66f38f50a1ce4fd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bac22eae424f9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4014c60852458a" /><Relationship Type="http://schemas.openxmlformats.org/officeDocument/2006/relationships/theme" Target="/ppt/slideMasters/theme/theme1.xml" Id="R0a4621a9c20d4db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b4014c60852458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694867fa814bd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612529215b423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50d0d2cd914fa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5b4a5893354b0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feb0aba938440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73293975f1425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ASKELADDEN &amp; CO 4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ASKELADDEN &amp; CO 4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ASKELADDEN &amp; CO 4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ASKELADDEN &amp; CO 4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ASKELADDEN &amp; CO 4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ASKELADDEN &amp; CO 4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Parkveien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925 337 846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ASKELADDEN &amp; CO 4 AS</a:t>
            </a:r>
          </a:p>
        </p:txBody>
      </p:sp>
    </p:spTree>
  </p:cSld>
  <p:clrMapOvr>
    <a:masterClrMapping xmlns:a="http://schemas.openxmlformats.org/drawingml/2006/main"/>
  </p:clrMapOvr>
</p:sld>
</file>