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8a7fac104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20ab7aca34ecf"/>
  </p:sldMasterIdLst>
  <p:sldIdLst>
    <p:sldId xmlns:r="http://schemas.openxmlformats.org/officeDocument/2006/relationships" id="256" r:id="R76c51cf63d1b48b0"/>
    <p:sldId xmlns:r="http://schemas.openxmlformats.org/officeDocument/2006/relationships" id="257" r:id="R96176f961c014987"/>
    <p:sldId xmlns:r="http://schemas.openxmlformats.org/officeDocument/2006/relationships" id="258" r:id="Ra06f8a3da6e04389"/>
    <p:sldId xmlns:r="http://schemas.openxmlformats.org/officeDocument/2006/relationships" id="259" r:id="R77418466cc06441d"/>
    <p:sldId xmlns:r="http://schemas.openxmlformats.org/officeDocument/2006/relationships" id="260" r:id="Rb35cb08127904b70"/>
    <p:sldId xmlns:r="http://schemas.openxmlformats.org/officeDocument/2006/relationships" id="261" r:id="R24c7471a1fae4de2"/>
    <p:sldId xmlns:r="http://schemas.openxmlformats.org/officeDocument/2006/relationships" id="262" r:id="Re13a4615d61c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20ab7aca34ecf" /><Relationship Type="http://schemas.openxmlformats.org/officeDocument/2006/relationships/slide" Target="/ppt/slides/slide1.xml" Id="R76c51cf63d1b48b0" /><Relationship Type="http://schemas.openxmlformats.org/officeDocument/2006/relationships/slide" Target="/ppt/slides/slide2.xml" Id="R96176f961c014987" /><Relationship Type="http://schemas.openxmlformats.org/officeDocument/2006/relationships/slide" Target="/ppt/slides/slide3.xml" Id="Ra06f8a3da6e04389" /><Relationship Type="http://schemas.openxmlformats.org/officeDocument/2006/relationships/slide" Target="/ppt/slides/slide4.xml" Id="R77418466cc06441d" /><Relationship Type="http://schemas.openxmlformats.org/officeDocument/2006/relationships/slide" Target="/ppt/slides/slide5.xml" Id="Rb35cb08127904b70" /><Relationship Type="http://schemas.openxmlformats.org/officeDocument/2006/relationships/slide" Target="/ppt/slides/slide6.xml" Id="R24c7471a1fae4de2" /><Relationship Type="http://schemas.openxmlformats.org/officeDocument/2006/relationships/slide" Target="/ppt/slides/slide7.xml" Id="Re13a4615d61c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9e8a75e23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61225ac1418f" /><Relationship Type="http://schemas.openxmlformats.org/officeDocument/2006/relationships/theme" Target="/ppt/slideMasters/theme/theme1.xml" Id="R04959997f915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a61225ac1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ff5000221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86c62e7a2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0f9bf9652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67a3527a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996923f39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78c9556a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7f59f7e2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COCO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BIGONE HOLDING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COCO AS</a:t>
            </a:r>
          </a:p>
        </p:txBody>
      </p:sp>
    </p:spTree>
  </p:cSld>
  <p:clrMapOvr>
    <a:masterClrMapping xmlns:a="http://schemas.openxmlformats.org/drawingml/2006/main"/>
  </p:clrMapOvr>
</p:sld>
</file>