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afbfce30a44c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0cbfd9abea4f14"/>
  </p:sldMasterIdLst>
  <p:sldIdLst>
    <p:sldId xmlns:r="http://schemas.openxmlformats.org/officeDocument/2006/relationships" id="256" r:id="Rcdeb07c28ec24f0d"/>
    <p:sldId xmlns:r="http://schemas.openxmlformats.org/officeDocument/2006/relationships" id="257" r:id="R68a4dea5173249ef"/>
    <p:sldId xmlns:r="http://schemas.openxmlformats.org/officeDocument/2006/relationships" id="258" r:id="R0c7210b2da6a4abc"/>
    <p:sldId xmlns:r="http://schemas.openxmlformats.org/officeDocument/2006/relationships" id="259" r:id="R0005d0f4bc864be3"/>
    <p:sldId xmlns:r="http://schemas.openxmlformats.org/officeDocument/2006/relationships" id="260" r:id="R6397cb0c3f8248d0"/>
    <p:sldId xmlns:r="http://schemas.openxmlformats.org/officeDocument/2006/relationships" id="261" r:id="R5feb4091542541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cbfd9abea4f14" /><Relationship Type="http://schemas.openxmlformats.org/officeDocument/2006/relationships/slide" Target="/ppt/slides/slide1.xml" Id="Rcdeb07c28ec24f0d" /><Relationship Type="http://schemas.openxmlformats.org/officeDocument/2006/relationships/slide" Target="/ppt/slides/slide2.xml" Id="R68a4dea5173249ef" /><Relationship Type="http://schemas.openxmlformats.org/officeDocument/2006/relationships/slide" Target="/ppt/slides/slide3.xml" Id="R0c7210b2da6a4abc" /><Relationship Type="http://schemas.openxmlformats.org/officeDocument/2006/relationships/slide" Target="/ppt/slides/slide4.xml" Id="R0005d0f4bc864be3" /><Relationship Type="http://schemas.openxmlformats.org/officeDocument/2006/relationships/slide" Target="/ppt/slides/slide5.xml" Id="R6397cb0c3f8248d0" /><Relationship Type="http://schemas.openxmlformats.org/officeDocument/2006/relationships/slide" Target="/ppt/slides/slide6.xml" Id="R5feb4091542541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392af9c7f41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7b0999ee14482" /><Relationship Type="http://schemas.openxmlformats.org/officeDocument/2006/relationships/theme" Target="/ppt/slideMasters/theme/theme1.xml" Id="R52875a49cb8149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27b0999ee144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1c3565c4641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28d59c3d04e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c6b102e494b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7e7cd9cd740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d0d85b4f446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7d68dd5af4a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RANDI COCO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