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adfba2324f4e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5ad41d74c341b7"/>
  </p:sldMasterIdLst>
  <p:sldIdLst>
    <p:sldId xmlns:r="http://schemas.openxmlformats.org/officeDocument/2006/relationships" id="256" r:id="Re68944be4a354e62"/>
    <p:sldId xmlns:r="http://schemas.openxmlformats.org/officeDocument/2006/relationships" id="257" r:id="R315c8853095c4dd7"/>
    <p:sldId xmlns:r="http://schemas.openxmlformats.org/officeDocument/2006/relationships" id="258" r:id="R038aa8b5b3e1430c"/>
    <p:sldId xmlns:r="http://schemas.openxmlformats.org/officeDocument/2006/relationships" id="259" r:id="R9d1870360f6c42cf"/>
    <p:sldId xmlns:r="http://schemas.openxmlformats.org/officeDocument/2006/relationships" id="260" r:id="Rd6817868d56f419e"/>
    <p:sldId xmlns:r="http://schemas.openxmlformats.org/officeDocument/2006/relationships" id="261" r:id="Red815d0ed4034e37"/>
    <p:sldId xmlns:r="http://schemas.openxmlformats.org/officeDocument/2006/relationships" id="262" r:id="R2066f22a59f840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5ad41d74c341b7" /><Relationship Type="http://schemas.openxmlformats.org/officeDocument/2006/relationships/slide" Target="/ppt/slides/slide1.xml" Id="Re68944be4a354e62" /><Relationship Type="http://schemas.openxmlformats.org/officeDocument/2006/relationships/slide" Target="/ppt/slides/slide2.xml" Id="R315c8853095c4dd7" /><Relationship Type="http://schemas.openxmlformats.org/officeDocument/2006/relationships/slide" Target="/ppt/slides/slide3.xml" Id="R038aa8b5b3e1430c" /><Relationship Type="http://schemas.openxmlformats.org/officeDocument/2006/relationships/slide" Target="/ppt/slides/slide4.xml" Id="R9d1870360f6c42cf" /><Relationship Type="http://schemas.openxmlformats.org/officeDocument/2006/relationships/slide" Target="/ppt/slides/slide5.xml" Id="Rd6817868d56f419e" /><Relationship Type="http://schemas.openxmlformats.org/officeDocument/2006/relationships/slide" Target="/ppt/slides/slide6.xml" Id="Red815d0ed4034e37" /><Relationship Type="http://schemas.openxmlformats.org/officeDocument/2006/relationships/slide" Target="/ppt/slides/slide7.xml" Id="R2066f22a59f840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f3b20d03de444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b24f505fb43cd" /><Relationship Type="http://schemas.openxmlformats.org/officeDocument/2006/relationships/theme" Target="/ppt/slideMasters/theme/theme1.xml" Id="R8a4e03aa807f43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7b24f505fb43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fbdcedecf84c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0c21b49d546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3a305dc8f42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fef875e72743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75e932ddc4d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9511c36d94e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590ba6b314b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14 253 575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−670 419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−600 077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4 181 849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HOLDING AS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RANDI COCO AS  –  14,2 %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HOLSTHENRIKSEN INVEST AS  –  0,7 %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 BERGSPREKKEN HOLDING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NORDMANN AS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Parkveien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925 337 757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RANDI REGNSKAP AS</a:t>
            </a:r>
          </a:p>
        </p:txBody>
      </p:sp>
    </p:spTree>
  </p:cSld>
  <p:clrMapOvr>
    <a:masterClrMapping xmlns:a="http://schemas.openxmlformats.org/drawingml/2006/main"/>
  </p:clrMapOvr>
</p:sld>
</file>