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2bdcc811d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b2d7c0e024da9"/>
  </p:sldMasterIdLst>
  <p:sldIdLst>
    <p:sldId xmlns:r="http://schemas.openxmlformats.org/officeDocument/2006/relationships" id="256" r:id="R9eb893863fba4e2f"/>
    <p:sldId xmlns:r="http://schemas.openxmlformats.org/officeDocument/2006/relationships" id="257" r:id="R358b7d69abce4f23"/>
    <p:sldId xmlns:r="http://schemas.openxmlformats.org/officeDocument/2006/relationships" id="258" r:id="Rb310b943ad6648c1"/>
    <p:sldId xmlns:r="http://schemas.openxmlformats.org/officeDocument/2006/relationships" id="259" r:id="Rb56cb4e898d24b01"/>
    <p:sldId xmlns:r="http://schemas.openxmlformats.org/officeDocument/2006/relationships" id="260" r:id="Rdc86b0a824fa4e7f"/>
    <p:sldId xmlns:r="http://schemas.openxmlformats.org/officeDocument/2006/relationships" id="261" r:id="R705af87e73d9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b2d7c0e024da9" /><Relationship Type="http://schemas.openxmlformats.org/officeDocument/2006/relationships/slide" Target="/ppt/slides/slide1.xml" Id="R9eb893863fba4e2f" /><Relationship Type="http://schemas.openxmlformats.org/officeDocument/2006/relationships/slide" Target="/ppt/slides/slide2.xml" Id="R358b7d69abce4f23" /><Relationship Type="http://schemas.openxmlformats.org/officeDocument/2006/relationships/slide" Target="/ppt/slides/slide3.xml" Id="Rb310b943ad6648c1" /><Relationship Type="http://schemas.openxmlformats.org/officeDocument/2006/relationships/slide" Target="/ppt/slides/slide4.xml" Id="Rb56cb4e898d24b01" /><Relationship Type="http://schemas.openxmlformats.org/officeDocument/2006/relationships/slide" Target="/ppt/slides/slide5.xml" Id="Rdc86b0a824fa4e7f" /><Relationship Type="http://schemas.openxmlformats.org/officeDocument/2006/relationships/slide" Target="/ppt/slides/slide6.xml" Id="R705af87e73d9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f25aecda6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f88238064a0c" /><Relationship Type="http://schemas.openxmlformats.org/officeDocument/2006/relationships/theme" Target="/ppt/slideMasters/theme/theme1.xml" Id="R22c2c83c6276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5f88238064a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0c8e8b19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049f1111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b56159ddc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b643d66344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1bdf091d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b4e0d3526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