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980ac2856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b8e0cbf6f404e"/>
  </p:sldMasterIdLst>
  <p:sldIdLst>
    <p:sldId xmlns:r="http://schemas.openxmlformats.org/officeDocument/2006/relationships" id="256" r:id="R55a25fbe79284c3c"/>
    <p:sldId xmlns:r="http://schemas.openxmlformats.org/officeDocument/2006/relationships" id="257" r:id="R60fbf79ebde24d7b"/>
    <p:sldId xmlns:r="http://schemas.openxmlformats.org/officeDocument/2006/relationships" id="258" r:id="Rf0dc162cc7d9462b"/>
    <p:sldId xmlns:r="http://schemas.openxmlformats.org/officeDocument/2006/relationships" id="259" r:id="Rd03855f12dfa4aaf"/>
    <p:sldId xmlns:r="http://schemas.openxmlformats.org/officeDocument/2006/relationships" id="260" r:id="Rb830cc97040a4e00"/>
    <p:sldId xmlns:r="http://schemas.openxmlformats.org/officeDocument/2006/relationships" id="261" r:id="R595ba8e653ae4cab"/>
    <p:sldId xmlns:r="http://schemas.openxmlformats.org/officeDocument/2006/relationships" id="262" r:id="R9efbabaa98f2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b8e0cbf6f404e" /><Relationship Type="http://schemas.openxmlformats.org/officeDocument/2006/relationships/slide" Target="/ppt/slides/slide1.xml" Id="R55a25fbe79284c3c" /><Relationship Type="http://schemas.openxmlformats.org/officeDocument/2006/relationships/slide" Target="/ppt/slides/slide2.xml" Id="R60fbf79ebde24d7b" /><Relationship Type="http://schemas.openxmlformats.org/officeDocument/2006/relationships/slide" Target="/ppt/slides/slide3.xml" Id="Rf0dc162cc7d9462b" /><Relationship Type="http://schemas.openxmlformats.org/officeDocument/2006/relationships/slide" Target="/ppt/slides/slide4.xml" Id="Rd03855f12dfa4aaf" /><Relationship Type="http://schemas.openxmlformats.org/officeDocument/2006/relationships/slide" Target="/ppt/slides/slide5.xml" Id="Rb830cc97040a4e00" /><Relationship Type="http://schemas.openxmlformats.org/officeDocument/2006/relationships/slide" Target="/ppt/slides/slide6.xml" Id="R595ba8e653ae4cab" /><Relationship Type="http://schemas.openxmlformats.org/officeDocument/2006/relationships/slide" Target="/ppt/slides/slide7.xml" Id="R9efbabaa98f2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304a6b10d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7673ccb54fb3" /><Relationship Type="http://schemas.openxmlformats.org/officeDocument/2006/relationships/theme" Target="/ppt/slideMasters/theme/theme1.xml" Id="R10a2f41ac1cb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67673ccb5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e9e83f44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7cd9f1ccd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bcaee973c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193d6dfd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989d706e3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3237ba25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1f007283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13 066 660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13 068 138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4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NICOB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FOSSIL INVEST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FELLESINVEST 4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INVEST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