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4c7cb46a6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7a54275ff47f4"/>
  </p:sldMasterIdLst>
  <p:sldIdLst>
    <p:sldId xmlns:r="http://schemas.openxmlformats.org/officeDocument/2006/relationships" id="256" r:id="Ra8d76c2a59c743ea"/>
    <p:sldId xmlns:r="http://schemas.openxmlformats.org/officeDocument/2006/relationships" id="257" r:id="R2a17cc80401f4547"/>
    <p:sldId xmlns:r="http://schemas.openxmlformats.org/officeDocument/2006/relationships" id="258" r:id="Rf9a0dd66406c4b40"/>
    <p:sldId xmlns:r="http://schemas.openxmlformats.org/officeDocument/2006/relationships" id="259" r:id="Rab08cdbc1a174248"/>
    <p:sldId xmlns:r="http://schemas.openxmlformats.org/officeDocument/2006/relationships" id="260" r:id="R81779c37f283415b"/>
    <p:sldId xmlns:r="http://schemas.openxmlformats.org/officeDocument/2006/relationships" id="261" r:id="R5f8ef874faf9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7a54275ff47f4" /><Relationship Type="http://schemas.openxmlformats.org/officeDocument/2006/relationships/slide" Target="/ppt/slides/slide1.xml" Id="Ra8d76c2a59c743ea" /><Relationship Type="http://schemas.openxmlformats.org/officeDocument/2006/relationships/slide" Target="/ppt/slides/slide2.xml" Id="R2a17cc80401f4547" /><Relationship Type="http://schemas.openxmlformats.org/officeDocument/2006/relationships/slide" Target="/ppt/slides/slide3.xml" Id="Rf9a0dd66406c4b40" /><Relationship Type="http://schemas.openxmlformats.org/officeDocument/2006/relationships/slide" Target="/ppt/slides/slide4.xml" Id="Rab08cdbc1a174248" /><Relationship Type="http://schemas.openxmlformats.org/officeDocument/2006/relationships/slide" Target="/ppt/slides/slide5.xml" Id="R81779c37f283415b" /><Relationship Type="http://schemas.openxmlformats.org/officeDocument/2006/relationships/slide" Target="/ppt/slides/slide6.xml" Id="R5f8ef874faf9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010f358a4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f352c56d4368" /><Relationship Type="http://schemas.openxmlformats.org/officeDocument/2006/relationships/theme" Target="/ppt/slideMasters/theme/theme1.xml" Id="Rccddc27b73fd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cf352c56d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e2b0c105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02cd5ce5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3dcabcb1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0e5be49f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fe867c8e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2a7f87de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