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2431084a7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c928d56a4948bd"/>
  </p:sldMasterIdLst>
  <p:sldIdLst>
    <p:sldId xmlns:r="http://schemas.openxmlformats.org/officeDocument/2006/relationships" id="256" r:id="R72af4eea50d848dc"/>
    <p:sldId xmlns:r="http://schemas.openxmlformats.org/officeDocument/2006/relationships" id="257" r:id="R9a89d862b915440a"/>
    <p:sldId xmlns:r="http://schemas.openxmlformats.org/officeDocument/2006/relationships" id="258" r:id="Re18d9c36fd5d4fda"/>
    <p:sldId xmlns:r="http://schemas.openxmlformats.org/officeDocument/2006/relationships" id="259" r:id="Rdc850dfe4a074290"/>
    <p:sldId xmlns:r="http://schemas.openxmlformats.org/officeDocument/2006/relationships" id="260" r:id="R6ba6b700be314a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928d56a4948bd" /><Relationship Type="http://schemas.openxmlformats.org/officeDocument/2006/relationships/slide" Target="/ppt/slides/slide1.xml" Id="R72af4eea50d848dc" /><Relationship Type="http://schemas.openxmlformats.org/officeDocument/2006/relationships/slide" Target="/ppt/slides/slide2.xml" Id="R9a89d862b915440a" /><Relationship Type="http://schemas.openxmlformats.org/officeDocument/2006/relationships/slide" Target="/ppt/slides/slide3.xml" Id="Re18d9c36fd5d4fda" /><Relationship Type="http://schemas.openxmlformats.org/officeDocument/2006/relationships/slide" Target="/ppt/slides/slide4.xml" Id="Rdc850dfe4a074290" /><Relationship Type="http://schemas.openxmlformats.org/officeDocument/2006/relationships/slide" Target="/ppt/slides/slide5.xml" Id="R6ba6b700be314a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b5ee388094e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2626a5ac441e2" /><Relationship Type="http://schemas.openxmlformats.org/officeDocument/2006/relationships/theme" Target="/ppt/slideMasters/theme/theme1.xml" Id="Rfe5e890a296f45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2626a5ac441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41c2f448b46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6edaf20694d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52575a64a43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2f68000e642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19ed3480a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BARELY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BARELY HOLDING AS</a:t>
            </a:r>
          </a:p>
        </p:txBody>
      </p:sp>
    </p:spTree>
  </p:cSld>
  <p:clrMapOvr>
    <a:masterClrMapping xmlns:a="http://schemas.openxmlformats.org/drawingml/2006/main"/>
  </p:clrMapOvr>
</p:sld>
</file>