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baec47feca40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75b07bfe6a4622"/>
  </p:sldMasterIdLst>
  <p:sldIdLst>
    <p:sldId xmlns:r="http://schemas.openxmlformats.org/officeDocument/2006/relationships" id="256" r:id="R63257bc6cb514cbe"/>
    <p:sldId xmlns:r="http://schemas.openxmlformats.org/officeDocument/2006/relationships" id="257" r:id="R2ea39dcb7015449d"/>
    <p:sldId xmlns:r="http://schemas.openxmlformats.org/officeDocument/2006/relationships" id="258" r:id="Rb3697e4d14cc4b3f"/>
    <p:sldId xmlns:r="http://schemas.openxmlformats.org/officeDocument/2006/relationships" id="259" r:id="R3b5ab3ac8f364f25"/>
    <p:sldId xmlns:r="http://schemas.openxmlformats.org/officeDocument/2006/relationships" id="260" r:id="R6d10fe86d1c4451f"/>
    <p:sldId xmlns:r="http://schemas.openxmlformats.org/officeDocument/2006/relationships" id="261" r:id="R7e8175be0f3241eb"/>
    <p:sldId xmlns:r="http://schemas.openxmlformats.org/officeDocument/2006/relationships" id="262" r:id="R1a5585c2cccb48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75b07bfe6a4622" /><Relationship Type="http://schemas.openxmlformats.org/officeDocument/2006/relationships/slide" Target="/ppt/slides/slide1.xml" Id="R63257bc6cb514cbe" /><Relationship Type="http://schemas.openxmlformats.org/officeDocument/2006/relationships/slide" Target="/ppt/slides/slide2.xml" Id="R2ea39dcb7015449d" /><Relationship Type="http://schemas.openxmlformats.org/officeDocument/2006/relationships/slide" Target="/ppt/slides/slide3.xml" Id="Rb3697e4d14cc4b3f" /><Relationship Type="http://schemas.openxmlformats.org/officeDocument/2006/relationships/slide" Target="/ppt/slides/slide4.xml" Id="R3b5ab3ac8f364f25" /><Relationship Type="http://schemas.openxmlformats.org/officeDocument/2006/relationships/slide" Target="/ppt/slides/slide5.xml" Id="R6d10fe86d1c4451f" /><Relationship Type="http://schemas.openxmlformats.org/officeDocument/2006/relationships/slide" Target="/ppt/slides/slide6.xml" Id="R7e8175be0f3241eb" /><Relationship Type="http://schemas.openxmlformats.org/officeDocument/2006/relationships/slide" Target="/ppt/slides/slide7.xml" Id="R1a5585c2cccb48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3b9a35251749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4b6f715824ce1" /><Relationship Type="http://schemas.openxmlformats.org/officeDocument/2006/relationships/theme" Target="/ppt/slideMasters/theme/theme1.xml" Id="R2f299978edb840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24b6f715824c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de76e362242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3489e086048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beb98257642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bcdd019cd45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926c0263043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053ff8b444b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80498f54142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TØRDAL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TØRDAL HOLDING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4 543 857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23 927 896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24 036 191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SONDRE SANDEN TØRDAL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4876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925 332 003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TØRDAL HOLDING AS</a:t>
            </a:r>
          </a:p>
        </p:txBody>
      </p:sp>
    </p:spTree>
  </p:cSld>
  <p:clrMapOvr>
    <a:masterClrMapping xmlns:a="http://schemas.openxmlformats.org/drawingml/2006/main"/>
  </p:clrMapOvr>
</p:sld>
</file>