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d02aaaac5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69c7f9dde49e6"/>
  </p:sldMasterIdLst>
  <p:sldIdLst>
    <p:sldId xmlns:r="http://schemas.openxmlformats.org/officeDocument/2006/relationships" id="256" r:id="Reb066e493b4f4c1e"/>
    <p:sldId xmlns:r="http://schemas.openxmlformats.org/officeDocument/2006/relationships" id="257" r:id="Rebb23e5a0ced4ff7"/>
    <p:sldId xmlns:r="http://schemas.openxmlformats.org/officeDocument/2006/relationships" id="258" r:id="Ra36b80f32e2a49b3"/>
    <p:sldId xmlns:r="http://schemas.openxmlformats.org/officeDocument/2006/relationships" id="259" r:id="R6435fbbb86e244b2"/>
    <p:sldId xmlns:r="http://schemas.openxmlformats.org/officeDocument/2006/relationships" id="260" r:id="Rc40c42788ec541e4"/>
    <p:sldId xmlns:r="http://schemas.openxmlformats.org/officeDocument/2006/relationships" id="261" r:id="R7efb76c79359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69c7f9dde49e6" /><Relationship Type="http://schemas.openxmlformats.org/officeDocument/2006/relationships/slide" Target="/ppt/slides/slide1.xml" Id="Reb066e493b4f4c1e" /><Relationship Type="http://schemas.openxmlformats.org/officeDocument/2006/relationships/slide" Target="/ppt/slides/slide2.xml" Id="Rebb23e5a0ced4ff7" /><Relationship Type="http://schemas.openxmlformats.org/officeDocument/2006/relationships/slide" Target="/ppt/slides/slide3.xml" Id="Ra36b80f32e2a49b3" /><Relationship Type="http://schemas.openxmlformats.org/officeDocument/2006/relationships/slide" Target="/ppt/slides/slide4.xml" Id="R6435fbbb86e244b2" /><Relationship Type="http://schemas.openxmlformats.org/officeDocument/2006/relationships/slide" Target="/ppt/slides/slide5.xml" Id="Rc40c42788ec541e4" /><Relationship Type="http://schemas.openxmlformats.org/officeDocument/2006/relationships/slide" Target="/ppt/slides/slide6.xml" Id="R7efb76c79359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5e2088461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7ba92b2949e0" /><Relationship Type="http://schemas.openxmlformats.org/officeDocument/2006/relationships/theme" Target="/ppt/slideMasters/theme/theme1.xml" Id="R8f97693f5836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87ba92b29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38d461fa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9b04d7b74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f1b5c24d6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f39b7a4a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0d3be0dd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2565aa65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