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5baa242ef9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51577b9f549bd"/>
  </p:sldMasterIdLst>
  <p:sldIdLst>
    <p:sldId xmlns:r="http://schemas.openxmlformats.org/officeDocument/2006/relationships" id="256" r:id="R9b09cb237ea34b15"/>
    <p:sldId xmlns:r="http://schemas.openxmlformats.org/officeDocument/2006/relationships" id="257" r:id="R652929811b024a40"/>
    <p:sldId xmlns:r="http://schemas.openxmlformats.org/officeDocument/2006/relationships" id="258" r:id="R953ad8338e3f4551"/>
    <p:sldId xmlns:r="http://schemas.openxmlformats.org/officeDocument/2006/relationships" id="259" r:id="R8bbb2cd18d624a91"/>
    <p:sldId xmlns:r="http://schemas.openxmlformats.org/officeDocument/2006/relationships" id="260" r:id="R728fe6bfa2c348d2"/>
    <p:sldId xmlns:r="http://schemas.openxmlformats.org/officeDocument/2006/relationships" id="261" r:id="R1caa900ceba146a2"/>
    <p:sldId xmlns:r="http://schemas.openxmlformats.org/officeDocument/2006/relationships" id="262" r:id="R290d289ab3b04d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51577b9f549bd" /><Relationship Type="http://schemas.openxmlformats.org/officeDocument/2006/relationships/slide" Target="/ppt/slides/slide1.xml" Id="R9b09cb237ea34b15" /><Relationship Type="http://schemas.openxmlformats.org/officeDocument/2006/relationships/slide" Target="/ppt/slides/slide2.xml" Id="R652929811b024a40" /><Relationship Type="http://schemas.openxmlformats.org/officeDocument/2006/relationships/slide" Target="/ppt/slides/slide3.xml" Id="R953ad8338e3f4551" /><Relationship Type="http://schemas.openxmlformats.org/officeDocument/2006/relationships/slide" Target="/ppt/slides/slide4.xml" Id="R8bbb2cd18d624a91" /><Relationship Type="http://schemas.openxmlformats.org/officeDocument/2006/relationships/slide" Target="/ppt/slides/slide5.xml" Id="R728fe6bfa2c348d2" /><Relationship Type="http://schemas.openxmlformats.org/officeDocument/2006/relationships/slide" Target="/ppt/slides/slide6.xml" Id="R1caa900ceba146a2" /><Relationship Type="http://schemas.openxmlformats.org/officeDocument/2006/relationships/slide" Target="/ppt/slides/slide7.xml" Id="R290d289ab3b04d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390669ecd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161320d084fa9" /><Relationship Type="http://schemas.openxmlformats.org/officeDocument/2006/relationships/theme" Target="/ppt/slideMasters/theme/theme1.xml" Id="R8abe13b8d08e43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161320d08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56efdb9c5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1b67c1687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834cc30a4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c05226019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1095bd2e7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dbc6615e9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b724a67ca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REVISJON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2 247 427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3 674 155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YVONNE HJERTHOLM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Anolitveien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monica@vikenrevisjon.as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925 269 417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AS</a:t>
            </a:r>
          </a:p>
        </p:txBody>
      </p:sp>
    </p:spTree>
  </p:cSld>
  <p:clrMapOvr>
    <a:masterClrMapping xmlns:a="http://schemas.openxmlformats.org/drawingml/2006/main"/>
  </p:clrMapOvr>
</p:sld>
</file>