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c5187c2df84a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5250320ddb47ec"/>
  </p:sldMasterIdLst>
  <p:sldIdLst>
    <p:sldId xmlns:r="http://schemas.openxmlformats.org/officeDocument/2006/relationships" id="256" r:id="Rf59bd6baec36441b"/>
    <p:sldId xmlns:r="http://schemas.openxmlformats.org/officeDocument/2006/relationships" id="257" r:id="Rcd31f6ad7a5344df"/>
    <p:sldId xmlns:r="http://schemas.openxmlformats.org/officeDocument/2006/relationships" id="258" r:id="Rbc5941a84d4f466e"/>
    <p:sldId xmlns:r="http://schemas.openxmlformats.org/officeDocument/2006/relationships" id="259" r:id="R0aaf967247e0477f"/>
    <p:sldId xmlns:r="http://schemas.openxmlformats.org/officeDocument/2006/relationships" id="260" r:id="Rb54fe1d93f814fda"/>
    <p:sldId xmlns:r="http://schemas.openxmlformats.org/officeDocument/2006/relationships" id="261" r:id="R9d34b76358b8470d"/>
    <p:sldId xmlns:r="http://schemas.openxmlformats.org/officeDocument/2006/relationships" id="262" r:id="R35e6146d89e642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250320ddb47ec" /><Relationship Type="http://schemas.openxmlformats.org/officeDocument/2006/relationships/slide" Target="/ppt/slides/slide1.xml" Id="Rf59bd6baec36441b" /><Relationship Type="http://schemas.openxmlformats.org/officeDocument/2006/relationships/slide" Target="/ppt/slides/slide2.xml" Id="Rcd31f6ad7a5344df" /><Relationship Type="http://schemas.openxmlformats.org/officeDocument/2006/relationships/slide" Target="/ppt/slides/slide3.xml" Id="Rbc5941a84d4f466e" /><Relationship Type="http://schemas.openxmlformats.org/officeDocument/2006/relationships/slide" Target="/ppt/slides/slide4.xml" Id="R0aaf967247e0477f" /><Relationship Type="http://schemas.openxmlformats.org/officeDocument/2006/relationships/slide" Target="/ppt/slides/slide5.xml" Id="Rb54fe1d93f814fda" /><Relationship Type="http://schemas.openxmlformats.org/officeDocument/2006/relationships/slide" Target="/ppt/slides/slide6.xml" Id="R9d34b76358b8470d" /><Relationship Type="http://schemas.openxmlformats.org/officeDocument/2006/relationships/slide" Target="/ppt/slides/slide7.xml" Id="R35e6146d89e642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c1b1c46a54b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8bdc419d24301" /><Relationship Type="http://schemas.openxmlformats.org/officeDocument/2006/relationships/theme" Target="/ppt/slideMasters/theme/theme1.xml" Id="Rceb8fc0e27d64b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c8bdc419d243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2bca3bc7848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bad7d3b9b45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3b1a9d63a4b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7ea276d8f44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9f35826db4a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851be132448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25fe48ae748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COMVIK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970 447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17 061 344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17 125 035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VIKINGSTAD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Djupastø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COMVIK AS</a:t>
            </a:r>
          </a:p>
        </p:txBody>
      </p:sp>
    </p:spTree>
  </p:cSld>
  <p:clrMapOvr>
    <a:masterClrMapping xmlns:a="http://schemas.openxmlformats.org/drawingml/2006/main"/>
  </p:clrMapOvr>
</p:sld>
</file>