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9f89274d7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014235f814995"/>
  </p:sldMasterIdLst>
  <p:sldIdLst>
    <p:sldId xmlns:r="http://schemas.openxmlformats.org/officeDocument/2006/relationships" id="256" r:id="R4664647827ce4282"/>
    <p:sldId xmlns:r="http://schemas.openxmlformats.org/officeDocument/2006/relationships" id="257" r:id="R2c19ba9aa6fd4570"/>
    <p:sldId xmlns:r="http://schemas.openxmlformats.org/officeDocument/2006/relationships" id="258" r:id="Rf16e74bad97944ed"/>
    <p:sldId xmlns:r="http://schemas.openxmlformats.org/officeDocument/2006/relationships" id="259" r:id="R4a250ef83fad4c59"/>
    <p:sldId xmlns:r="http://schemas.openxmlformats.org/officeDocument/2006/relationships" id="260" r:id="R1e746585754146e0"/>
    <p:sldId xmlns:r="http://schemas.openxmlformats.org/officeDocument/2006/relationships" id="261" r:id="R48990b284901425a"/>
    <p:sldId xmlns:r="http://schemas.openxmlformats.org/officeDocument/2006/relationships" id="262" r:id="Re62d1fbad00a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014235f814995" /><Relationship Type="http://schemas.openxmlformats.org/officeDocument/2006/relationships/slide" Target="/ppt/slides/slide1.xml" Id="R4664647827ce4282" /><Relationship Type="http://schemas.openxmlformats.org/officeDocument/2006/relationships/slide" Target="/ppt/slides/slide2.xml" Id="R2c19ba9aa6fd4570" /><Relationship Type="http://schemas.openxmlformats.org/officeDocument/2006/relationships/slide" Target="/ppt/slides/slide3.xml" Id="Rf16e74bad97944ed" /><Relationship Type="http://schemas.openxmlformats.org/officeDocument/2006/relationships/slide" Target="/ppt/slides/slide4.xml" Id="R4a250ef83fad4c59" /><Relationship Type="http://schemas.openxmlformats.org/officeDocument/2006/relationships/slide" Target="/ppt/slides/slide5.xml" Id="R1e746585754146e0" /><Relationship Type="http://schemas.openxmlformats.org/officeDocument/2006/relationships/slide" Target="/ppt/slides/slide6.xml" Id="R48990b284901425a" /><Relationship Type="http://schemas.openxmlformats.org/officeDocument/2006/relationships/slide" Target="/ppt/slides/slide7.xml" Id="Re62d1fbad00a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640416463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6da78fce4932" /><Relationship Type="http://schemas.openxmlformats.org/officeDocument/2006/relationships/theme" Target="/ppt/slideMasters/theme/theme1.xml" Id="R77ec2aa98e1c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a6da78fce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aa13c2540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47615e2d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8762e79e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030e2b27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98550e4d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6c1827e0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11bf782f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