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c3c00176494c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c0bc93126f48fd"/>
  </p:sldMasterIdLst>
  <p:sldIdLst>
    <p:sldId xmlns:r="http://schemas.openxmlformats.org/officeDocument/2006/relationships" id="256" r:id="R18492c45a7fe4892"/>
    <p:sldId xmlns:r="http://schemas.openxmlformats.org/officeDocument/2006/relationships" id="257" r:id="R73c1db7ac9bb4d28"/>
    <p:sldId xmlns:r="http://schemas.openxmlformats.org/officeDocument/2006/relationships" id="258" r:id="R9c1a32415a5f46fe"/>
    <p:sldId xmlns:r="http://schemas.openxmlformats.org/officeDocument/2006/relationships" id="259" r:id="R79d40cb826d24967"/>
    <p:sldId xmlns:r="http://schemas.openxmlformats.org/officeDocument/2006/relationships" id="260" r:id="R647b1dc2820f45a9"/>
    <p:sldId xmlns:r="http://schemas.openxmlformats.org/officeDocument/2006/relationships" id="261" r:id="R772274ecdabe459a"/>
    <p:sldId xmlns:r="http://schemas.openxmlformats.org/officeDocument/2006/relationships" id="262" r:id="R53574f9c11624f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0bc93126f48fd" /><Relationship Type="http://schemas.openxmlformats.org/officeDocument/2006/relationships/slide" Target="/ppt/slides/slide1.xml" Id="R18492c45a7fe4892" /><Relationship Type="http://schemas.openxmlformats.org/officeDocument/2006/relationships/slide" Target="/ppt/slides/slide2.xml" Id="R73c1db7ac9bb4d28" /><Relationship Type="http://schemas.openxmlformats.org/officeDocument/2006/relationships/slide" Target="/ppt/slides/slide3.xml" Id="R9c1a32415a5f46fe" /><Relationship Type="http://schemas.openxmlformats.org/officeDocument/2006/relationships/slide" Target="/ppt/slides/slide4.xml" Id="R79d40cb826d24967" /><Relationship Type="http://schemas.openxmlformats.org/officeDocument/2006/relationships/slide" Target="/ppt/slides/slide5.xml" Id="R647b1dc2820f45a9" /><Relationship Type="http://schemas.openxmlformats.org/officeDocument/2006/relationships/slide" Target="/ppt/slides/slide6.xml" Id="R772274ecdabe459a" /><Relationship Type="http://schemas.openxmlformats.org/officeDocument/2006/relationships/slide" Target="/ppt/slides/slide7.xml" Id="R53574f9c11624f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ea0daaec3940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efbba0aed43dc" /><Relationship Type="http://schemas.openxmlformats.org/officeDocument/2006/relationships/theme" Target="/ppt/slideMasters/theme/theme1.xml" Id="R8457ebfd9d5444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2efbba0aed43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ba320a17148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234a3f2244e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417db65f44e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5abc6847743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ae4eb7e8b4d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cd3d5ac124b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6bdf8b67e49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HEMINGWAY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HEMINGWAY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SKJONG KALEB A JØRGENSEN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Conradis gate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925 252 425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