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4dd9b68d2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b614cd61a431b"/>
  </p:sldMasterIdLst>
  <p:sldIdLst>
    <p:sldId xmlns:r="http://schemas.openxmlformats.org/officeDocument/2006/relationships" id="256" r:id="R1d677ba1ea984cdc"/>
    <p:sldId xmlns:r="http://schemas.openxmlformats.org/officeDocument/2006/relationships" id="257" r:id="R17824a2fbaf54b54"/>
    <p:sldId xmlns:r="http://schemas.openxmlformats.org/officeDocument/2006/relationships" id="258" r:id="R74b77cb9a7e84723"/>
    <p:sldId xmlns:r="http://schemas.openxmlformats.org/officeDocument/2006/relationships" id="259" r:id="R8e716cecae734e0f"/>
    <p:sldId xmlns:r="http://schemas.openxmlformats.org/officeDocument/2006/relationships" id="260" r:id="Rf8849e9013a744fe"/>
    <p:sldId xmlns:r="http://schemas.openxmlformats.org/officeDocument/2006/relationships" id="261" r:id="R366a515a85ca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b614cd61a431b" /><Relationship Type="http://schemas.openxmlformats.org/officeDocument/2006/relationships/slide" Target="/ppt/slides/slide1.xml" Id="R1d677ba1ea984cdc" /><Relationship Type="http://schemas.openxmlformats.org/officeDocument/2006/relationships/slide" Target="/ppt/slides/slide2.xml" Id="R17824a2fbaf54b54" /><Relationship Type="http://schemas.openxmlformats.org/officeDocument/2006/relationships/slide" Target="/ppt/slides/slide3.xml" Id="R74b77cb9a7e84723" /><Relationship Type="http://schemas.openxmlformats.org/officeDocument/2006/relationships/slide" Target="/ppt/slides/slide4.xml" Id="R8e716cecae734e0f" /><Relationship Type="http://schemas.openxmlformats.org/officeDocument/2006/relationships/slide" Target="/ppt/slides/slide5.xml" Id="Rf8849e9013a744fe" /><Relationship Type="http://schemas.openxmlformats.org/officeDocument/2006/relationships/slide" Target="/ppt/slides/slide6.xml" Id="R366a515a85ca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136859340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c3a63a8384a27" /><Relationship Type="http://schemas.openxmlformats.org/officeDocument/2006/relationships/theme" Target="/ppt/slideMasters/theme/theme1.xml" Id="Rbdbbf97b0c7b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c3a63a838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fdae72d03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d6caf5b6a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27f2350bc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ff5c418b6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1725f80448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6f8fa939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