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3dd5691db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d09bf81ba472c"/>
  </p:sldMasterIdLst>
  <p:sldIdLst>
    <p:sldId xmlns:r="http://schemas.openxmlformats.org/officeDocument/2006/relationships" id="256" r:id="R008c885ec0da4734"/>
    <p:sldId xmlns:r="http://schemas.openxmlformats.org/officeDocument/2006/relationships" id="257" r:id="R49bf983edf014770"/>
    <p:sldId xmlns:r="http://schemas.openxmlformats.org/officeDocument/2006/relationships" id="258" r:id="R822e1f63a1aa4afd"/>
    <p:sldId xmlns:r="http://schemas.openxmlformats.org/officeDocument/2006/relationships" id="259" r:id="R9a9303d6f8f749a6"/>
    <p:sldId xmlns:r="http://schemas.openxmlformats.org/officeDocument/2006/relationships" id="260" r:id="R5e4bb074e66a478d"/>
    <p:sldId xmlns:r="http://schemas.openxmlformats.org/officeDocument/2006/relationships" id="261" r:id="Rc97c1fc563154c57"/>
    <p:sldId xmlns:r="http://schemas.openxmlformats.org/officeDocument/2006/relationships" id="262" r:id="R4e4df3b3a795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d09bf81ba472c" /><Relationship Type="http://schemas.openxmlformats.org/officeDocument/2006/relationships/slide" Target="/ppt/slides/slide1.xml" Id="R008c885ec0da4734" /><Relationship Type="http://schemas.openxmlformats.org/officeDocument/2006/relationships/slide" Target="/ppt/slides/slide2.xml" Id="R49bf983edf014770" /><Relationship Type="http://schemas.openxmlformats.org/officeDocument/2006/relationships/slide" Target="/ppt/slides/slide3.xml" Id="R822e1f63a1aa4afd" /><Relationship Type="http://schemas.openxmlformats.org/officeDocument/2006/relationships/slide" Target="/ppt/slides/slide4.xml" Id="R9a9303d6f8f749a6" /><Relationship Type="http://schemas.openxmlformats.org/officeDocument/2006/relationships/slide" Target="/ppt/slides/slide5.xml" Id="R5e4bb074e66a478d" /><Relationship Type="http://schemas.openxmlformats.org/officeDocument/2006/relationships/slide" Target="/ppt/slides/slide6.xml" Id="Rc97c1fc563154c57" /><Relationship Type="http://schemas.openxmlformats.org/officeDocument/2006/relationships/slide" Target="/ppt/slides/slide7.xml" Id="R4e4df3b3a795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3f04e60a6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df9d2e594393" /><Relationship Type="http://schemas.openxmlformats.org/officeDocument/2006/relationships/theme" Target="/ppt/slideMasters/theme/theme1.xml" Id="Rc7fe5b0433e3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fdf9d2e59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93226074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189e52372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95f26efd2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f492d699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77fcee548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2adafc875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19978719a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