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ff81c0b2d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560490e7b442e"/>
  </p:sldMasterIdLst>
  <p:sldIdLst>
    <p:sldId xmlns:r="http://schemas.openxmlformats.org/officeDocument/2006/relationships" id="256" r:id="R9b21b71e7d934dcb"/>
    <p:sldId xmlns:r="http://schemas.openxmlformats.org/officeDocument/2006/relationships" id="257" r:id="R2af88083404343cb"/>
    <p:sldId xmlns:r="http://schemas.openxmlformats.org/officeDocument/2006/relationships" id="258" r:id="Rab486d5978354c7c"/>
    <p:sldId xmlns:r="http://schemas.openxmlformats.org/officeDocument/2006/relationships" id="259" r:id="R52dcb64789a3451e"/>
    <p:sldId xmlns:r="http://schemas.openxmlformats.org/officeDocument/2006/relationships" id="260" r:id="R25c78c9421a14f75"/>
    <p:sldId xmlns:r="http://schemas.openxmlformats.org/officeDocument/2006/relationships" id="261" r:id="Ra7fe9c17530147a7"/>
    <p:sldId xmlns:r="http://schemas.openxmlformats.org/officeDocument/2006/relationships" id="262" r:id="R994c916484fc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560490e7b442e" /><Relationship Type="http://schemas.openxmlformats.org/officeDocument/2006/relationships/slide" Target="/ppt/slides/slide1.xml" Id="R9b21b71e7d934dcb" /><Relationship Type="http://schemas.openxmlformats.org/officeDocument/2006/relationships/slide" Target="/ppt/slides/slide2.xml" Id="R2af88083404343cb" /><Relationship Type="http://schemas.openxmlformats.org/officeDocument/2006/relationships/slide" Target="/ppt/slides/slide3.xml" Id="Rab486d5978354c7c" /><Relationship Type="http://schemas.openxmlformats.org/officeDocument/2006/relationships/slide" Target="/ppt/slides/slide4.xml" Id="R52dcb64789a3451e" /><Relationship Type="http://schemas.openxmlformats.org/officeDocument/2006/relationships/slide" Target="/ppt/slides/slide5.xml" Id="R25c78c9421a14f75" /><Relationship Type="http://schemas.openxmlformats.org/officeDocument/2006/relationships/slide" Target="/ppt/slides/slide6.xml" Id="Ra7fe9c17530147a7" /><Relationship Type="http://schemas.openxmlformats.org/officeDocument/2006/relationships/slide" Target="/ppt/slides/slide7.xml" Id="R994c916484fc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14a21b195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e4842406415c" /><Relationship Type="http://schemas.openxmlformats.org/officeDocument/2006/relationships/theme" Target="/ppt/slideMasters/theme/theme1.xml" Id="R7eb965d21fac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4e4842406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58402c091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2267b28f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2e8db999d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ea0a71afd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964ad7ff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66d16829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e722e00aa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RITA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