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a6c0baf20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2022a5416410d"/>
  </p:sldMasterIdLst>
  <p:sldIdLst>
    <p:sldId xmlns:r="http://schemas.openxmlformats.org/officeDocument/2006/relationships" id="256" r:id="R23794100372f41ca"/>
    <p:sldId xmlns:r="http://schemas.openxmlformats.org/officeDocument/2006/relationships" id="257" r:id="Rb7c9a9b6b7d44c30"/>
    <p:sldId xmlns:r="http://schemas.openxmlformats.org/officeDocument/2006/relationships" id="258" r:id="R1add82705ef24bbb"/>
    <p:sldId xmlns:r="http://schemas.openxmlformats.org/officeDocument/2006/relationships" id="259" r:id="R90c0d999d8cf4f22"/>
    <p:sldId xmlns:r="http://schemas.openxmlformats.org/officeDocument/2006/relationships" id="260" r:id="R4d22118227c0459a"/>
    <p:sldId xmlns:r="http://schemas.openxmlformats.org/officeDocument/2006/relationships" id="261" r:id="Rc75d02a10bef4e63"/>
    <p:sldId xmlns:r="http://schemas.openxmlformats.org/officeDocument/2006/relationships" id="262" r:id="R7b7c03032828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2022a5416410d" /><Relationship Type="http://schemas.openxmlformats.org/officeDocument/2006/relationships/slide" Target="/ppt/slides/slide1.xml" Id="R23794100372f41ca" /><Relationship Type="http://schemas.openxmlformats.org/officeDocument/2006/relationships/slide" Target="/ppt/slides/slide2.xml" Id="Rb7c9a9b6b7d44c30" /><Relationship Type="http://schemas.openxmlformats.org/officeDocument/2006/relationships/slide" Target="/ppt/slides/slide3.xml" Id="R1add82705ef24bbb" /><Relationship Type="http://schemas.openxmlformats.org/officeDocument/2006/relationships/slide" Target="/ppt/slides/slide4.xml" Id="R90c0d999d8cf4f22" /><Relationship Type="http://schemas.openxmlformats.org/officeDocument/2006/relationships/slide" Target="/ppt/slides/slide5.xml" Id="R4d22118227c0459a" /><Relationship Type="http://schemas.openxmlformats.org/officeDocument/2006/relationships/slide" Target="/ppt/slides/slide6.xml" Id="Rc75d02a10bef4e63" /><Relationship Type="http://schemas.openxmlformats.org/officeDocument/2006/relationships/slide" Target="/ppt/slides/slide7.xml" Id="R7b7c03032828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b8ba3e2d7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894da18f94a3a" /><Relationship Type="http://schemas.openxmlformats.org/officeDocument/2006/relationships/theme" Target="/ppt/slideMasters/theme/theme1.xml" Id="R8614910947b0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894da18f9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436ae2a3e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5dfae59d6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b54823b1c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1ddafa4c6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af1621374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0905b4d1d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02c4e3746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POMME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POMME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SLAGSVOLD STØRE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Gjøvikgata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925 201 464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POMME HOLDING AS</a:t>
            </a:r>
          </a:p>
        </p:txBody>
      </p:sp>
    </p:spTree>
  </p:cSld>
  <p:clrMapOvr>
    <a:masterClrMapping xmlns:a="http://schemas.openxmlformats.org/drawingml/2006/main"/>
  </p:clrMapOvr>
</p:sld>
</file>