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3201aaaf4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106e02e95402c"/>
  </p:sldMasterIdLst>
  <p:sldIdLst>
    <p:sldId xmlns:r="http://schemas.openxmlformats.org/officeDocument/2006/relationships" id="256" r:id="R46aa3cf70a9d4a6a"/>
    <p:sldId xmlns:r="http://schemas.openxmlformats.org/officeDocument/2006/relationships" id="257" r:id="R9627d5a3040d48a1"/>
    <p:sldId xmlns:r="http://schemas.openxmlformats.org/officeDocument/2006/relationships" id="258" r:id="R8221f681c2054b17"/>
    <p:sldId xmlns:r="http://schemas.openxmlformats.org/officeDocument/2006/relationships" id="259" r:id="R98c1787b59134352"/>
    <p:sldId xmlns:r="http://schemas.openxmlformats.org/officeDocument/2006/relationships" id="260" r:id="R4b268e4ae1dc4575"/>
    <p:sldId xmlns:r="http://schemas.openxmlformats.org/officeDocument/2006/relationships" id="261" r:id="Rbf25ded344834324"/>
    <p:sldId xmlns:r="http://schemas.openxmlformats.org/officeDocument/2006/relationships" id="262" r:id="R953c9748c527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106e02e95402c" /><Relationship Type="http://schemas.openxmlformats.org/officeDocument/2006/relationships/slide" Target="/ppt/slides/slide1.xml" Id="R46aa3cf70a9d4a6a" /><Relationship Type="http://schemas.openxmlformats.org/officeDocument/2006/relationships/slide" Target="/ppt/slides/slide2.xml" Id="R9627d5a3040d48a1" /><Relationship Type="http://schemas.openxmlformats.org/officeDocument/2006/relationships/slide" Target="/ppt/slides/slide3.xml" Id="R8221f681c2054b17" /><Relationship Type="http://schemas.openxmlformats.org/officeDocument/2006/relationships/slide" Target="/ppt/slides/slide4.xml" Id="R98c1787b59134352" /><Relationship Type="http://schemas.openxmlformats.org/officeDocument/2006/relationships/slide" Target="/ppt/slides/slide5.xml" Id="R4b268e4ae1dc4575" /><Relationship Type="http://schemas.openxmlformats.org/officeDocument/2006/relationships/slide" Target="/ppt/slides/slide6.xml" Id="Rbf25ded344834324" /><Relationship Type="http://schemas.openxmlformats.org/officeDocument/2006/relationships/slide" Target="/ppt/slides/slide7.xml" Id="R953c9748c527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2f523be49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aef634eb44da" /><Relationship Type="http://schemas.openxmlformats.org/officeDocument/2006/relationships/theme" Target="/ppt/slideMasters/theme/theme1.xml" Id="R56beb8c2e123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caef634eb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657a572ec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222e005e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f71d5571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3a37f771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c5c826c7641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73833aea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973850a26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826 613 000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