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cc7c980378b45c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8cb1249971a4e51"/>
  </p:sldMasterIdLst>
  <p:sldIdLst>
    <p:sldId xmlns:r="http://schemas.openxmlformats.org/officeDocument/2006/relationships" id="256" r:id="R448fc448fa6a497b"/>
    <p:sldId xmlns:r="http://schemas.openxmlformats.org/officeDocument/2006/relationships" id="257" r:id="Rdd29281490a446fd"/>
    <p:sldId xmlns:r="http://schemas.openxmlformats.org/officeDocument/2006/relationships" id="258" r:id="R1d62b40fbddd4e21"/>
    <p:sldId xmlns:r="http://schemas.openxmlformats.org/officeDocument/2006/relationships" id="259" r:id="Rf35a379a2b5d425f"/>
    <p:sldId xmlns:r="http://schemas.openxmlformats.org/officeDocument/2006/relationships" id="260" r:id="R3689e62fab7447fa"/>
    <p:sldId xmlns:r="http://schemas.openxmlformats.org/officeDocument/2006/relationships" id="261" r:id="R3b011e5a065b4c1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cb1249971a4e51" /><Relationship Type="http://schemas.openxmlformats.org/officeDocument/2006/relationships/slide" Target="/ppt/slides/slide1.xml" Id="R448fc448fa6a497b" /><Relationship Type="http://schemas.openxmlformats.org/officeDocument/2006/relationships/slide" Target="/ppt/slides/slide2.xml" Id="Rdd29281490a446fd" /><Relationship Type="http://schemas.openxmlformats.org/officeDocument/2006/relationships/slide" Target="/ppt/slides/slide3.xml" Id="R1d62b40fbddd4e21" /><Relationship Type="http://schemas.openxmlformats.org/officeDocument/2006/relationships/slide" Target="/ppt/slides/slide4.xml" Id="Rf35a379a2b5d425f" /><Relationship Type="http://schemas.openxmlformats.org/officeDocument/2006/relationships/slide" Target="/ppt/slides/slide5.xml" Id="R3689e62fab7447fa" /><Relationship Type="http://schemas.openxmlformats.org/officeDocument/2006/relationships/slide" Target="/ppt/slides/slide6.xml" Id="R3b011e5a065b4c1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da5caf731a427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d0f0b535bf4330" /><Relationship Type="http://schemas.openxmlformats.org/officeDocument/2006/relationships/theme" Target="/ppt/slideMasters/theme/theme1.xml" Id="Re61bfe6762984bd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9d0f0b535bf433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dc1ab47fb746f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7da2128cd74f7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2dbde5bcab43d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ebbfc5e224456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58356b7c1c4cb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a14db73f7d490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VIDJU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VIDJU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VIDJU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VIDJU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VIDJU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VIDJU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Lienvegen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3580 Geilo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925 199 052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VIDJU HOLDING AS</a:t>
            </a:r>
          </a:p>
        </p:txBody>
      </p:sp>
    </p:spTree>
  </p:cSld>
  <p:clrMapOvr>
    <a:masterClrMapping xmlns:a="http://schemas.openxmlformats.org/drawingml/2006/main"/>
  </p:clrMapOvr>
</p:sld>
</file>