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7c743f88764a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8d51a6c0624866"/>
  </p:sldMasterIdLst>
  <p:sldIdLst>
    <p:sldId xmlns:r="http://schemas.openxmlformats.org/officeDocument/2006/relationships" id="256" r:id="R7ff32c56b6bd4633"/>
    <p:sldId xmlns:r="http://schemas.openxmlformats.org/officeDocument/2006/relationships" id="257" r:id="R9d37ac2bd9ef4cc0"/>
    <p:sldId xmlns:r="http://schemas.openxmlformats.org/officeDocument/2006/relationships" id="258" r:id="R7500ffad4a7d4785"/>
    <p:sldId xmlns:r="http://schemas.openxmlformats.org/officeDocument/2006/relationships" id="259" r:id="R53fb286f24f74ac4"/>
    <p:sldId xmlns:r="http://schemas.openxmlformats.org/officeDocument/2006/relationships" id="260" r:id="R711fc04108204b1c"/>
    <p:sldId xmlns:r="http://schemas.openxmlformats.org/officeDocument/2006/relationships" id="261" r:id="R1375302a858d479d"/>
    <p:sldId xmlns:r="http://schemas.openxmlformats.org/officeDocument/2006/relationships" id="262" r:id="R3329dce2f35843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8d51a6c0624866" /><Relationship Type="http://schemas.openxmlformats.org/officeDocument/2006/relationships/slide" Target="/ppt/slides/slide1.xml" Id="R7ff32c56b6bd4633" /><Relationship Type="http://schemas.openxmlformats.org/officeDocument/2006/relationships/slide" Target="/ppt/slides/slide2.xml" Id="R9d37ac2bd9ef4cc0" /><Relationship Type="http://schemas.openxmlformats.org/officeDocument/2006/relationships/slide" Target="/ppt/slides/slide3.xml" Id="R7500ffad4a7d4785" /><Relationship Type="http://schemas.openxmlformats.org/officeDocument/2006/relationships/slide" Target="/ppt/slides/slide4.xml" Id="R53fb286f24f74ac4" /><Relationship Type="http://schemas.openxmlformats.org/officeDocument/2006/relationships/slide" Target="/ppt/slides/slide5.xml" Id="R711fc04108204b1c" /><Relationship Type="http://schemas.openxmlformats.org/officeDocument/2006/relationships/slide" Target="/ppt/slides/slide6.xml" Id="R1375302a858d479d" /><Relationship Type="http://schemas.openxmlformats.org/officeDocument/2006/relationships/slide" Target="/ppt/slides/slide7.xml" Id="R3329dce2f35843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460e5db5bb48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a32c46eb04fc5" /><Relationship Type="http://schemas.openxmlformats.org/officeDocument/2006/relationships/theme" Target="/ppt/slideMasters/theme/theme1.xml" Id="Rd5c957f02ba147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8a32c46eb04f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2271464f04c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b272f1b364e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5944a6df14c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7b36e158a44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2b56d2ac140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d6c6866f042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72d1a329244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OSTUCAP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OSTUCAP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4 141 389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4 195 185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KENNETH CAPPELEN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Grefsenkollveien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925 129 348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OSTUCAP AS</a:t>
            </a:r>
          </a:p>
        </p:txBody>
      </p:sp>
    </p:spTree>
  </p:cSld>
  <p:clrMapOvr>
    <a:masterClrMapping xmlns:a="http://schemas.openxmlformats.org/drawingml/2006/main"/>
  </p:clrMapOvr>
</p:sld>
</file>