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eccadcf17246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0335e07f9e4dd8"/>
  </p:sldMasterIdLst>
  <p:sldIdLst>
    <p:sldId xmlns:r="http://schemas.openxmlformats.org/officeDocument/2006/relationships" id="256" r:id="Rca2ca3aeb09d4ac3"/>
    <p:sldId xmlns:r="http://schemas.openxmlformats.org/officeDocument/2006/relationships" id="257" r:id="R71bca0bd35a6474c"/>
    <p:sldId xmlns:r="http://schemas.openxmlformats.org/officeDocument/2006/relationships" id="258" r:id="R7e40b131a9944ebf"/>
    <p:sldId xmlns:r="http://schemas.openxmlformats.org/officeDocument/2006/relationships" id="259" r:id="Rb6ec5fd8916945b8"/>
    <p:sldId xmlns:r="http://schemas.openxmlformats.org/officeDocument/2006/relationships" id="260" r:id="R6e1bc337fd3e4ef4"/>
    <p:sldId xmlns:r="http://schemas.openxmlformats.org/officeDocument/2006/relationships" id="261" r:id="R05c7eceef8fb42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0335e07f9e4dd8" /><Relationship Type="http://schemas.openxmlformats.org/officeDocument/2006/relationships/slide" Target="/ppt/slides/slide1.xml" Id="Rca2ca3aeb09d4ac3" /><Relationship Type="http://schemas.openxmlformats.org/officeDocument/2006/relationships/slide" Target="/ppt/slides/slide2.xml" Id="R71bca0bd35a6474c" /><Relationship Type="http://schemas.openxmlformats.org/officeDocument/2006/relationships/slide" Target="/ppt/slides/slide3.xml" Id="R7e40b131a9944ebf" /><Relationship Type="http://schemas.openxmlformats.org/officeDocument/2006/relationships/slide" Target="/ppt/slides/slide4.xml" Id="Rb6ec5fd8916945b8" /><Relationship Type="http://schemas.openxmlformats.org/officeDocument/2006/relationships/slide" Target="/ppt/slides/slide5.xml" Id="R6e1bc337fd3e4ef4" /><Relationship Type="http://schemas.openxmlformats.org/officeDocument/2006/relationships/slide" Target="/ppt/slides/slide6.xml" Id="R05c7eceef8fb42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1fdb511c3447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5206dd4104381" /><Relationship Type="http://schemas.openxmlformats.org/officeDocument/2006/relationships/theme" Target="/ppt/slideMasters/theme/theme1.xml" Id="R3fd4ff4f25da42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35206dd41043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658e11aaf4e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f20c5591446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bc96ff4bd4c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580d49d8047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695339d7647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6207970bd4f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HAALAND EIENDOM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Høyenhallveien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925 128 376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EIENDOM HOLDING AS</a:t>
            </a:r>
          </a:p>
        </p:txBody>
      </p:sp>
    </p:spTree>
  </p:cSld>
  <p:clrMapOvr>
    <a:masterClrMapping xmlns:a="http://schemas.openxmlformats.org/drawingml/2006/main"/>
  </p:clrMapOvr>
</p:sld>
</file>