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8c26f5edf34c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d2297802c84d70"/>
  </p:sldMasterIdLst>
  <p:sldIdLst>
    <p:sldId xmlns:r="http://schemas.openxmlformats.org/officeDocument/2006/relationships" id="256" r:id="Rf88d93b166e440a6"/>
    <p:sldId xmlns:r="http://schemas.openxmlformats.org/officeDocument/2006/relationships" id="257" r:id="R14f32b78cb6040f8"/>
    <p:sldId xmlns:r="http://schemas.openxmlformats.org/officeDocument/2006/relationships" id="258" r:id="R3e4939a588754c3e"/>
    <p:sldId xmlns:r="http://schemas.openxmlformats.org/officeDocument/2006/relationships" id="259" r:id="R13d8f905fc4c400e"/>
    <p:sldId xmlns:r="http://schemas.openxmlformats.org/officeDocument/2006/relationships" id="260" r:id="R92246a9d733d4558"/>
    <p:sldId xmlns:r="http://schemas.openxmlformats.org/officeDocument/2006/relationships" id="261" r:id="Ree7e4252f03040db"/>
    <p:sldId xmlns:r="http://schemas.openxmlformats.org/officeDocument/2006/relationships" id="262" r:id="R5285b864bf8b43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d2297802c84d70" /><Relationship Type="http://schemas.openxmlformats.org/officeDocument/2006/relationships/slide" Target="/ppt/slides/slide1.xml" Id="Rf88d93b166e440a6" /><Relationship Type="http://schemas.openxmlformats.org/officeDocument/2006/relationships/slide" Target="/ppt/slides/slide2.xml" Id="R14f32b78cb6040f8" /><Relationship Type="http://schemas.openxmlformats.org/officeDocument/2006/relationships/slide" Target="/ppt/slides/slide3.xml" Id="R3e4939a588754c3e" /><Relationship Type="http://schemas.openxmlformats.org/officeDocument/2006/relationships/slide" Target="/ppt/slides/slide4.xml" Id="R13d8f905fc4c400e" /><Relationship Type="http://schemas.openxmlformats.org/officeDocument/2006/relationships/slide" Target="/ppt/slides/slide5.xml" Id="R92246a9d733d4558" /><Relationship Type="http://schemas.openxmlformats.org/officeDocument/2006/relationships/slide" Target="/ppt/slides/slide6.xml" Id="Ree7e4252f03040db" /><Relationship Type="http://schemas.openxmlformats.org/officeDocument/2006/relationships/slide" Target="/ppt/slides/slide7.xml" Id="R5285b864bf8b43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46a2c8379f4d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334b1ba5a4e8a" /><Relationship Type="http://schemas.openxmlformats.org/officeDocument/2006/relationships/theme" Target="/ppt/slideMasters/theme/theme1.xml" Id="R0fed82403e5a45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0334b1ba5a4e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6761c9fdf4b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4341ab86a4f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9af95bc7548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f205835534c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ca46982c545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f341c70f3249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df6a58e3646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MIRAMAR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MIRAMAR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2 197 530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2 410 598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SØRGAARD WESSEL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Erik Sørgaard Wessel, Løvenskiolds gate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925 107 662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MIRAMAR INVEST AS</a:t>
            </a:r>
          </a:p>
        </p:txBody>
      </p:sp>
    </p:spTree>
  </p:cSld>
  <p:clrMapOvr>
    <a:masterClrMapping xmlns:a="http://schemas.openxmlformats.org/drawingml/2006/main"/>
  </p:clrMapOvr>
</p:sld>
</file>