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7397f2652c43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30a3e5d75e4f32"/>
  </p:sldMasterIdLst>
  <p:sldIdLst>
    <p:sldId xmlns:r="http://schemas.openxmlformats.org/officeDocument/2006/relationships" id="256" r:id="Ra68228a09ce548d5"/>
    <p:sldId xmlns:r="http://schemas.openxmlformats.org/officeDocument/2006/relationships" id="257" r:id="Rf967d5c690834dc8"/>
    <p:sldId xmlns:r="http://schemas.openxmlformats.org/officeDocument/2006/relationships" id="258" r:id="Rbb4641067e7042e8"/>
    <p:sldId xmlns:r="http://schemas.openxmlformats.org/officeDocument/2006/relationships" id="259" r:id="R0985c6e41e2e4627"/>
    <p:sldId xmlns:r="http://schemas.openxmlformats.org/officeDocument/2006/relationships" id="260" r:id="R54da863b05bf493b"/>
    <p:sldId xmlns:r="http://schemas.openxmlformats.org/officeDocument/2006/relationships" id="261" r:id="Ra214fd497ad640fe"/>
    <p:sldId xmlns:r="http://schemas.openxmlformats.org/officeDocument/2006/relationships" id="262" r:id="R8d713bb6ffb248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0a3e5d75e4f32" /><Relationship Type="http://schemas.openxmlformats.org/officeDocument/2006/relationships/slide" Target="/ppt/slides/slide1.xml" Id="Ra68228a09ce548d5" /><Relationship Type="http://schemas.openxmlformats.org/officeDocument/2006/relationships/slide" Target="/ppt/slides/slide2.xml" Id="Rf967d5c690834dc8" /><Relationship Type="http://schemas.openxmlformats.org/officeDocument/2006/relationships/slide" Target="/ppt/slides/slide3.xml" Id="Rbb4641067e7042e8" /><Relationship Type="http://schemas.openxmlformats.org/officeDocument/2006/relationships/slide" Target="/ppt/slides/slide4.xml" Id="R0985c6e41e2e4627" /><Relationship Type="http://schemas.openxmlformats.org/officeDocument/2006/relationships/slide" Target="/ppt/slides/slide5.xml" Id="R54da863b05bf493b" /><Relationship Type="http://schemas.openxmlformats.org/officeDocument/2006/relationships/slide" Target="/ppt/slides/slide6.xml" Id="Ra214fd497ad640fe" /><Relationship Type="http://schemas.openxmlformats.org/officeDocument/2006/relationships/slide" Target="/ppt/slides/slide7.xml" Id="R8d713bb6ffb248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1626d7150640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12bf14445450e" /><Relationship Type="http://schemas.openxmlformats.org/officeDocument/2006/relationships/theme" Target="/ppt/slideMasters/theme/theme1.xml" Id="R31f6c377e6ef49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112bf1444545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e81cace9d48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5d5350a3c48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b0f7274794e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aef765da24e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e46cdb5e248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59a011ac14e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e37e1e66741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KOMPETANSE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7 051 800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488 067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3 036 740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R-NR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925 107 492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