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3cb5c38b647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70a7c61c84fa8"/>
  </p:sldMasterIdLst>
  <p:sldIdLst>
    <p:sldId xmlns:r="http://schemas.openxmlformats.org/officeDocument/2006/relationships" id="256" r:id="R04b931c35d5445d2"/>
    <p:sldId xmlns:r="http://schemas.openxmlformats.org/officeDocument/2006/relationships" id="257" r:id="R08111d978b4e4cbc"/>
    <p:sldId xmlns:r="http://schemas.openxmlformats.org/officeDocument/2006/relationships" id="258" r:id="R9a4c89ce52c84053"/>
    <p:sldId xmlns:r="http://schemas.openxmlformats.org/officeDocument/2006/relationships" id="259" r:id="R7beb68c19ffb4878"/>
    <p:sldId xmlns:r="http://schemas.openxmlformats.org/officeDocument/2006/relationships" id="260" r:id="R4042ecd12b8c4df3"/>
    <p:sldId xmlns:r="http://schemas.openxmlformats.org/officeDocument/2006/relationships" id="261" r:id="R57f2519616194ea8"/>
    <p:sldId xmlns:r="http://schemas.openxmlformats.org/officeDocument/2006/relationships" id="262" r:id="R7965cc6e2852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70a7c61c84fa8" /><Relationship Type="http://schemas.openxmlformats.org/officeDocument/2006/relationships/slide" Target="/ppt/slides/slide1.xml" Id="R04b931c35d5445d2" /><Relationship Type="http://schemas.openxmlformats.org/officeDocument/2006/relationships/slide" Target="/ppt/slides/slide2.xml" Id="R08111d978b4e4cbc" /><Relationship Type="http://schemas.openxmlformats.org/officeDocument/2006/relationships/slide" Target="/ppt/slides/slide3.xml" Id="R9a4c89ce52c84053" /><Relationship Type="http://schemas.openxmlformats.org/officeDocument/2006/relationships/slide" Target="/ppt/slides/slide4.xml" Id="R7beb68c19ffb4878" /><Relationship Type="http://schemas.openxmlformats.org/officeDocument/2006/relationships/slide" Target="/ppt/slides/slide5.xml" Id="R4042ecd12b8c4df3" /><Relationship Type="http://schemas.openxmlformats.org/officeDocument/2006/relationships/slide" Target="/ppt/slides/slide6.xml" Id="R57f2519616194ea8" /><Relationship Type="http://schemas.openxmlformats.org/officeDocument/2006/relationships/slide" Target="/ppt/slides/slide7.xml" Id="R7965cc6e2852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895781d2e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99d6a9f99492a" /><Relationship Type="http://schemas.openxmlformats.org/officeDocument/2006/relationships/theme" Target="/ppt/slideMasters/theme/theme1.xml" Id="R1bb7fae9514f40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99d6a9f9949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f85c95ee2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fcb3a044b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bd033033e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abe5def90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6fa7d21f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ef1717da0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068571f1b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KIMSITT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KIMSITT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KIMSITT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KIMSITT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KIMSITT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KIMSITT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593 709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6 262 613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6 355 238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KIMSITT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BOWLES SØRHUS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KIMSITT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Kim Bowles Sørhus, Bølerskrenten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925 103 799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KIMSITT INVEST AS</a:t>
            </a:r>
          </a:p>
        </p:txBody>
      </p:sp>
    </p:spTree>
  </p:cSld>
  <p:clrMapOvr>
    <a:masterClrMapping xmlns:a="http://schemas.openxmlformats.org/drawingml/2006/main"/>
  </p:clrMapOvr>
</p:sld>
</file>