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9d60b1e74b45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611e5f630749d8"/>
  </p:sldMasterIdLst>
  <p:sldIdLst>
    <p:sldId xmlns:r="http://schemas.openxmlformats.org/officeDocument/2006/relationships" id="256" r:id="Rbda890d1d20849dc"/>
    <p:sldId xmlns:r="http://schemas.openxmlformats.org/officeDocument/2006/relationships" id="257" r:id="Rf1ab351f9a144ee6"/>
    <p:sldId xmlns:r="http://schemas.openxmlformats.org/officeDocument/2006/relationships" id="258" r:id="R8110bb4f2f1245d0"/>
    <p:sldId xmlns:r="http://schemas.openxmlformats.org/officeDocument/2006/relationships" id="259" r:id="Rdac94e82398d4682"/>
    <p:sldId xmlns:r="http://schemas.openxmlformats.org/officeDocument/2006/relationships" id="260" r:id="Rc6a8f048f1fa464a"/>
    <p:sldId xmlns:r="http://schemas.openxmlformats.org/officeDocument/2006/relationships" id="261" r:id="R0db3026c6ffd48b5"/>
    <p:sldId xmlns:r="http://schemas.openxmlformats.org/officeDocument/2006/relationships" id="262" r:id="R2279c3a6f0294a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611e5f630749d8" /><Relationship Type="http://schemas.openxmlformats.org/officeDocument/2006/relationships/slide" Target="/ppt/slides/slide1.xml" Id="Rbda890d1d20849dc" /><Relationship Type="http://schemas.openxmlformats.org/officeDocument/2006/relationships/slide" Target="/ppt/slides/slide2.xml" Id="Rf1ab351f9a144ee6" /><Relationship Type="http://schemas.openxmlformats.org/officeDocument/2006/relationships/slide" Target="/ppt/slides/slide3.xml" Id="R8110bb4f2f1245d0" /><Relationship Type="http://schemas.openxmlformats.org/officeDocument/2006/relationships/slide" Target="/ppt/slides/slide4.xml" Id="Rdac94e82398d4682" /><Relationship Type="http://schemas.openxmlformats.org/officeDocument/2006/relationships/slide" Target="/ppt/slides/slide5.xml" Id="Rc6a8f048f1fa464a" /><Relationship Type="http://schemas.openxmlformats.org/officeDocument/2006/relationships/slide" Target="/ppt/slides/slide6.xml" Id="R0db3026c6ffd48b5" /><Relationship Type="http://schemas.openxmlformats.org/officeDocument/2006/relationships/slide" Target="/ppt/slides/slide7.xml" Id="R2279c3a6f0294a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313252fadd40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7b059a87f47eb" /><Relationship Type="http://schemas.openxmlformats.org/officeDocument/2006/relationships/theme" Target="/ppt/slideMasters/theme/theme1.xml" Id="R55e53f0ba5e542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57b059a87f47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90fe6c25f4e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725d6896f4c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2aeeb145543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5433d9eec4c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558348fa544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570125b124f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2b91dbcd340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EMMI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EMMI HOLDING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158 134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6 658 469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9 158 469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NARVESEN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925 103 756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EMMI HOLDING AS</a:t>
            </a:r>
          </a:p>
        </p:txBody>
      </p:sp>
    </p:spTree>
  </p:cSld>
  <p:clrMapOvr>
    <a:masterClrMapping xmlns:a="http://schemas.openxmlformats.org/drawingml/2006/main"/>
  </p:clrMapOvr>
</p:sld>
</file>