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9e8f26e2f140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8b0f72c6d747b9"/>
  </p:sldMasterIdLst>
  <p:sldIdLst>
    <p:sldId xmlns:r="http://schemas.openxmlformats.org/officeDocument/2006/relationships" id="256" r:id="R6006671662cd435d"/>
    <p:sldId xmlns:r="http://schemas.openxmlformats.org/officeDocument/2006/relationships" id="257" r:id="R4a9d7d5911384b47"/>
    <p:sldId xmlns:r="http://schemas.openxmlformats.org/officeDocument/2006/relationships" id="258" r:id="R9d8a46aada754f05"/>
    <p:sldId xmlns:r="http://schemas.openxmlformats.org/officeDocument/2006/relationships" id="259" r:id="Re2d51ded9faf4b70"/>
    <p:sldId xmlns:r="http://schemas.openxmlformats.org/officeDocument/2006/relationships" id="260" r:id="Rac3e7e8bc08249c5"/>
    <p:sldId xmlns:r="http://schemas.openxmlformats.org/officeDocument/2006/relationships" id="261" r:id="R90220f270f25422c"/>
    <p:sldId xmlns:r="http://schemas.openxmlformats.org/officeDocument/2006/relationships" id="262" r:id="R689f6c2268e84a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8b0f72c6d747b9" /><Relationship Type="http://schemas.openxmlformats.org/officeDocument/2006/relationships/slide" Target="/ppt/slides/slide1.xml" Id="R6006671662cd435d" /><Relationship Type="http://schemas.openxmlformats.org/officeDocument/2006/relationships/slide" Target="/ppt/slides/slide2.xml" Id="R4a9d7d5911384b47" /><Relationship Type="http://schemas.openxmlformats.org/officeDocument/2006/relationships/slide" Target="/ppt/slides/slide3.xml" Id="R9d8a46aada754f05" /><Relationship Type="http://schemas.openxmlformats.org/officeDocument/2006/relationships/slide" Target="/ppt/slides/slide4.xml" Id="Re2d51ded9faf4b70" /><Relationship Type="http://schemas.openxmlformats.org/officeDocument/2006/relationships/slide" Target="/ppt/slides/slide5.xml" Id="Rac3e7e8bc08249c5" /><Relationship Type="http://schemas.openxmlformats.org/officeDocument/2006/relationships/slide" Target="/ppt/slides/slide6.xml" Id="R90220f270f25422c" /><Relationship Type="http://schemas.openxmlformats.org/officeDocument/2006/relationships/slide" Target="/ppt/slides/slide7.xml" Id="R689f6c2268e84a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552f04052644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9b2be89854ca3" /><Relationship Type="http://schemas.openxmlformats.org/officeDocument/2006/relationships/theme" Target="/ppt/slideMasters/theme/theme1.xml" Id="R8174466a15f146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39b2be89854c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06308325a4d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54737ae5d43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6b9776c9e42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384d6b48c48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334a92cb741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d147975e741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8c8d137b84e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MALIK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MALIK HOLDINGS AS ble etablert [år] og holder til i Tananger.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−211 841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MALIK SUBHAN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Subhan Malik, Risabergstien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