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0ccedcb5749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04c04d45874379"/>
  </p:sldMasterIdLst>
  <p:sldIdLst>
    <p:sldId xmlns:r="http://schemas.openxmlformats.org/officeDocument/2006/relationships" id="256" r:id="R324610299d884bc6"/>
    <p:sldId xmlns:r="http://schemas.openxmlformats.org/officeDocument/2006/relationships" id="257" r:id="Rc8aca71b91ae4654"/>
    <p:sldId xmlns:r="http://schemas.openxmlformats.org/officeDocument/2006/relationships" id="258" r:id="Rbf30add66dd84f4a"/>
    <p:sldId xmlns:r="http://schemas.openxmlformats.org/officeDocument/2006/relationships" id="259" r:id="R87baf9ef22c0457d"/>
    <p:sldId xmlns:r="http://schemas.openxmlformats.org/officeDocument/2006/relationships" id="260" r:id="Rb1bcb05d5e69486c"/>
    <p:sldId xmlns:r="http://schemas.openxmlformats.org/officeDocument/2006/relationships" id="261" r:id="Rdb73d5a252634a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4c04d45874379" /><Relationship Type="http://schemas.openxmlformats.org/officeDocument/2006/relationships/slide" Target="/ppt/slides/slide1.xml" Id="R324610299d884bc6" /><Relationship Type="http://schemas.openxmlformats.org/officeDocument/2006/relationships/slide" Target="/ppt/slides/slide2.xml" Id="Rc8aca71b91ae4654" /><Relationship Type="http://schemas.openxmlformats.org/officeDocument/2006/relationships/slide" Target="/ppt/slides/slide3.xml" Id="Rbf30add66dd84f4a" /><Relationship Type="http://schemas.openxmlformats.org/officeDocument/2006/relationships/slide" Target="/ppt/slides/slide4.xml" Id="R87baf9ef22c0457d" /><Relationship Type="http://schemas.openxmlformats.org/officeDocument/2006/relationships/slide" Target="/ppt/slides/slide5.xml" Id="Rb1bcb05d5e69486c" /><Relationship Type="http://schemas.openxmlformats.org/officeDocument/2006/relationships/slide" Target="/ppt/slides/slide6.xml" Id="Rdb73d5a252634a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88bf8f80c4a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864a4e8d24fde" /><Relationship Type="http://schemas.openxmlformats.org/officeDocument/2006/relationships/theme" Target="/ppt/slideMasters/theme/theme1.xml" Id="Rcf634cd118ea4c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9864a4e8d2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7d99aee044d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b80dc72ab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0e8fed28d49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536f046a64a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56993d6f6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da4fe013841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