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051343651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0c5537a6b94b6a"/>
  </p:sldMasterIdLst>
  <p:sldIdLst>
    <p:sldId xmlns:r="http://schemas.openxmlformats.org/officeDocument/2006/relationships" id="256" r:id="R0a55446050764dd7"/>
    <p:sldId xmlns:r="http://schemas.openxmlformats.org/officeDocument/2006/relationships" id="257" r:id="Ra0c758e8203941dd"/>
    <p:sldId xmlns:r="http://schemas.openxmlformats.org/officeDocument/2006/relationships" id="258" r:id="R4acb5ebcc950456a"/>
    <p:sldId xmlns:r="http://schemas.openxmlformats.org/officeDocument/2006/relationships" id="259" r:id="R76073dee1d5e41f9"/>
    <p:sldId xmlns:r="http://schemas.openxmlformats.org/officeDocument/2006/relationships" id="260" r:id="R06d70399d0094f2e"/>
    <p:sldId xmlns:r="http://schemas.openxmlformats.org/officeDocument/2006/relationships" id="261" r:id="R0629313cf9f84e0e"/>
    <p:sldId xmlns:r="http://schemas.openxmlformats.org/officeDocument/2006/relationships" id="262" r:id="R0f04ce8d1c27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c5537a6b94b6a" /><Relationship Type="http://schemas.openxmlformats.org/officeDocument/2006/relationships/slide" Target="/ppt/slides/slide1.xml" Id="R0a55446050764dd7" /><Relationship Type="http://schemas.openxmlformats.org/officeDocument/2006/relationships/slide" Target="/ppt/slides/slide2.xml" Id="Ra0c758e8203941dd" /><Relationship Type="http://schemas.openxmlformats.org/officeDocument/2006/relationships/slide" Target="/ppt/slides/slide3.xml" Id="R4acb5ebcc950456a" /><Relationship Type="http://schemas.openxmlformats.org/officeDocument/2006/relationships/slide" Target="/ppt/slides/slide4.xml" Id="R76073dee1d5e41f9" /><Relationship Type="http://schemas.openxmlformats.org/officeDocument/2006/relationships/slide" Target="/ppt/slides/slide5.xml" Id="R06d70399d0094f2e" /><Relationship Type="http://schemas.openxmlformats.org/officeDocument/2006/relationships/slide" Target="/ppt/slides/slide6.xml" Id="R0629313cf9f84e0e" /><Relationship Type="http://schemas.openxmlformats.org/officeDocument/2006/relationships/slide" Target="/ppt/slides/slide7.xml" Id="R0f04ce8d1c27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5fba3779946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0cf47f804b6b" /><Relationship Type="http://schemas.openxmlformats.org/officeDocument/2006/relationships/theme" Target="/ppt/slideMasters/theme/theme1.xml" Id="R049bb5821fe0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f0cf47f80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993a96ee3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c1251a92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b5b746d5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3644efb89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34b8d958d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3fe3cde38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d330476d8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