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65c39443cc43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414815f2954090"/>
  </p:sldMasterIdLst>
  <p:sldIdLst>
    <p:sldId xmlns:r="http://schemas.openxmlformats.org/officeDocument/2006/relationships" id="256" r:id="Rfe0a56216d7243e1"/>
    <p:sldId xmlns:r="http://schemas.openxmlformats.org/officeDocument/2006/relationships" id="257" r:id="R3c6b68e7c0a94bb5"/>
    <p:sldId xmlns:r="http://schemas.openxmlformats.org/officeDocument/2006/relationships" id="258" r:id="R655773c75e8f461a"/>
    <p:sldId xmlns:r="http://schemas.openxmlformats.org/officeDocument/2006/relationships" id="259" r:id="R8052d8758f104833"/>
    <p:sldId xmlns:r="http://schemas.openxmlformats.org/officeDocument/2006/relationships" id="260" r:id="Raefd0909289a4206"/>
    <p:sldId xmlns:r="http://schemas.openxmlformats.org/officeDocument/2006/relationships" id="261" r:id="R21f304e3a87c493f"/>
    <p:sldId xmlns:r="http://schemas.openxmlformats.org/officeDocument/2006/relationships" id="262" r:id="R708275b7f89f44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414815f2954090" /><Relationship Type="http://schemas.openxmlformats.org/officeDocument/2006/relationships/slide" Target="/ppt/slides/slide1.xml" Id="Rfe0a56216d7243e1" /><Relationship Type="http://schemas.openxmlformats.org/officeDocument/2006/relationships/slide" Target="/ppt/slides/slide2.xml" Id="R3c6b68e7c0a94bb5" /><Relationship Type="http://schemas.openxmlformats.org/officeDocument/2006/relationships/slide" Target="/ppt/slides/slide3.xml" Id="R655773c75e8f461a" /><Relationship Type="http://schemas.openxmlformats.org/officeDocument/2006/relationships/slide" Target="/ppt/slides/slide4.xml" Id="R8052d8758f104833" /><Relationship Type="http://schemas.openxmlformats.org/officeDocument/2006/relationships/slide" Target="/ppt/slides/slide5.xml" Id="Raefd0909289a4206" /><Relationship Type="http://schemas.openxmlformats.org/officeDocument/2006/relationships/slide" Target="/ppt/slides/slide6.xml" Id="R21f304e3a87c493f" /><Relationship Type="http://schemas.openxmlformats.org/officeDocument/2006/relationships/slide" Target="/ppt/slides/slide7.xml" Id="R708275b7f89f44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9b3d61e1fd41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eeae306ff4a29" /><Relationship Type="http://schemas.openxmlformats.org/officeDocument/2006/relationships/theme" Target="/ppt/slideMasters/theme/theme1.xml" Id="R7e3e8c06f0a842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7eeae306ff4a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3e66bbaf846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b173784ab44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038f9f0764e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b1a9629ce49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d4e1df4aa4f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12d889b7b48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24746bcd444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GRAFF &amp; GRAFF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GRAFF &amp; GRAFF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GRAFF &amp; GRAFF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GRAFF &amp; GRAFF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GRAFF &amp; GRAFF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GRAFF &amp; GRAFF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11 112 635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11 112 635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GRAFF &amp; GRAFF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MAX GRAFF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RAGNVALD GRAFF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GRAFF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GRAFF &amp; GRAFF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Myrerveien 39D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925 091 839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GRAFF &amp; GRAFF AS</a:t>
            </a:r>
          </a:p>
        </p:txBody>
      </p:sp>
    </p:spTree>
  </p:cSld>
  <p:clrMapOvr>
    <a:masterClrMapping xmlns:a="http://schemas.openxmlformats.org/drawingml/2006/main"/>
  </p:clrMapOvr>
</p:sld>
</file>