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fdaefd371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dce4cd8d5429b"/>
  </p:sldMasterIdLst>
  <p:sldIdLst>
    <p:sldId xmlns:r="http://schemas.openxmlformats.org/officeDocument/2006/relationships" id="256" r:id="R87d4e3b2dc4e4734"/>
    <p:sldId xmlns:r="http://schemas.openxmlformats.org/officeDocument/2006/relationships" id="257" r:id="Ra7ca76bf4ffa4079"/>
    <p:sldId xmlns:r="http://schemas.openxmlformats.org/officeDocument/2006/relationships" id="258" r:id="R6a46808a61644bc6"/>
    <p:sldId xmlns:r="http://schemas.openxmlformats.org/officeDocument/2006/relationships" id="259" r:id="Ra96534d2dcaa4681"/>
    <p:sldId xmlns:r="http://schemas.openxmlformats.org/officeDocument/2006/relationships" id="260" r:id="Rf0e08df059834321"/>
    <p:sldId xmlns:r="http://schemas.openxmlformats.org/officeDocument/2006/relationships" id="261" r:id="R9284f6cc7cd24899"/>
    <p:sldId xmlns:r="http://schemas.openxmlformats.org/officeDocument/2006/relationships" id="262" r:id="Rc33359ca5476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dce4cd8d5429b" /><Relationship Type="http://schemas.openxmlformats.org/officeDocument/2006/relationships/slide" Target="/ppt/slides/slide1.xml" Id="R87d4e3b2dc4e4734" /><Relationship Type="http://schemas.openxmlformats.org/officeDocument/2006/relationships/slide" Target="/ppt/slides/slide2.xml" Id="Ra7ca76bf4ffa4079" /><Relationship Type="http://schemas.openxmlformats.org/officeDocument/2006/relationships/slide" Target="/ppt/slides/slide3.xml" Id="R6a46808a61644bc6" /><Relationship Type="http://schemas.openxmlformats.org/officeDocument/2006/relationships/slide" Target="/ppt/slides/slide4.xml" Id="Ra96534d2dcaa4681" /><Relationship Type="http://schemas.openxmlformats.org/officeDocument/2006/relationships/slide" Target="/ppt/slides/slide5.xml" Id="Rf0e08df059834321" /><Relationship Type="http://schemas.openxmlformats.org/officeDocument/2006/relationships/slide" Target="/ppt/slides/slide6.xml" Id="R9284f6cc7cd24899" /><Relationship Type="http://schemas.openxmlformats.org/officeDocument/2006/relationships/slide" Target="/ppt/slides/slide7.xml" Id="Rc33359ca5476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fd5b03c48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ceb32d6974042" /><Relationship Type="http://schemas.openxmlformats.org/officeDocument/2006/relationships/theme" Target="/ppt/slideMasters/theme/theme1.xml" Id="Rda86ca512921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ceb32d697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571dcaabb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f37ddc7e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277a37fb0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72e967829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2dbc1550d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07e85b1b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fa920e66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FAMILIEHOLDING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20 916 204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