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a2e53f6f3948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7b1c3141e94a59"/>
  </p:sldMasterIdLst>
  <p:sldIdLst>
    <p:sldId xmlns:r="http://schemas.openxmlformats.org/officeDocument/2006/relationships" id="256" r:id="R1cfd288b75214107"/>
    <p:sldId xmlns:r="http://schemas.openxmlformats.org/officeDocument/2006/relationships" id="257" r:id="Rfd8363f073dd411a"/>
    <p:sldId xmlns:r="http://schemas.openxmlformats.org/officeDocument/2006/relationships" id="258" r:id="Rb3da77dd77f04cd0"/>
    <p:sldId xmlns:r="http://schemas.openxmlformats.org/officeDocument/2006/relationships" id="259" r:id="Rd41d73e78152464d"/>
    <p:sldId xmlns:r="http://schemas.openxmlformats.org/officeDocument/2006/relationships" id="260" r:id="R0baf3280a2dd48d2"/>
    <p:sldId xmlns:r="http://schemas.openxmlformats.org/officeDocument/2006/relationships" id="261" r:id="R73c849f69d88461e"/>
    <p:sldId xmlns:r="http://schemas.openxmlformats.org/officeDocument/2006/relationships" id="262" r:id="R49ccfb00998949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b1c3141e94a59" /><Relationship Type="http://schemas.openxmlformats.org/officeDocument/2006/relationships/slide" Target="/ppt/slides/slide1.xml" Id="R1cfd288b75214107" /><Relationship Type="http://schemas.openxmlformats.org/officeDocument/2006/relationships/slide" Target="/ppt/slides/slide2.xml" Id="Rfd8363f073dd411a" /><Relationship Type="http://schemas.openxmlformats.org/officeDocument/2006/relationships/slide" Target="/ppt/slides/slide3.xml" Id="Rb3da77dd77f04cd0" /><Relationship Type="http://schemas.openxmlformats.org/officeDocument/2006/relationships/slide" Target="/ppt/slides/slide4.xml" Id="Rd41d73e78152464d" /><Relationship Type="http://schemas.openxmlformats.org/officeDocument/2006/relationships/slide" Target="/ppt/slides/slide5.xml" Id="R0baf3280a2dd48d2" /><Relationship Type="http://schemas.openxmlformats.org/officeDocument/2006/relationships/slide" Target="/ppt/slides/slide6.xml" Id="R73c849f69d88461e" /><Relationship Type="http://schemas.openxmlformats.org/officeDocument/2006/relationships/slide" Target="/ppt/slides/slide7.xml" Id="R49ccfb00998949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4a330cb8049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51d7d95024ccf" /><Relationship Type="http://schemas.openxmlformats.org/officeDocument/2006/relationships/theme" Target="/ppt/slideMasters/theme/theme1.xml" Id="R31fc2329b72b4c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851d7d95024c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a7ed99c3842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9d86290cf4f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4302a88d74d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b50dac1234a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27046ff8144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f1dd12faf48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bf7023d3848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GASMANN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565 103 257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683 818 564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925 045 241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