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a38a148e2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9c47767884410"/>
  </p:sldMasterIdLst>
  <p:sldIdLst>
    <p:sldId xmlns:r="http://schemas.openxmlformats.org/officeDocument/2006/relationships" id="256" r:id="R444dd9b4b2e0404a"/>
    <p:sldId xmlns:r="http://schemas.openxmlformats.org/officeDocument/2006/relationships" id="257" r:id="Rc86d4a7ef6b842ff"/>
    <p:sldId xmlns:r="http://schemas.openxmlformats.org/officeDocument/2006/relationships" id="258" r:id="R05531508a3324537"/>
    <p:sldId xmlns:r="http://schemas.openxmlformats.org/officeDocument/2006/relationships" id="259" r:id="R7fa9a91b2e4249d0"/>
    <p:sldId xmlns:r="http://schemas.openxmlformats.org/officeDocument/2006/relationships" id="260" r:id="Rcc07c8921f12401b"/>
    <p:sldId xmlns:r="http://schemas.openxmlformats.org/officeDocument/2006/relationships" id="261" r:id="Rf01fbbec21f3489c"/>
    <p:sldId xmlns:r="http://schemas.openxmlformats.org/officeDocument/2006/relationships" id="262" r:id="R11b160b58e9645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9c47767884410" /><Relationship Type="http://schemas.openxmlformats.org/officeDocument/2006/relationships/slide" Target="/ppt/slides/slide1.xml" Id="R444dd9b4b2e0404a" /><Relationship Type="http://schemas.openxmlformats.org/officeDocument/2006/relationships/slide" Target="/ppt/slides/slide2.xml" Id="Rc86d4a7ef6b842ff" /><Relationship Type="http://schemas.openxmlformats.org/officeDocument/2006/relationships/slide" Target="/ppt/slides/slide3.xml" Id="R05531508a3324537" /><Relationship Type="http://schemas.openxmlformats.org/officeDocument/2006/relationships/slide" Target="/ppt/slides/slide4.xml" Id="R7fa9a91b2e4249d0" /><Relationship Type="http://schemas.openxmlformats.org/officeDocument/2006/relationships/slide" Target="/ppt/slides/slide5.xml" Id="Rcc07c8921f12401b" /><Relationship Type="http://schemas.openxmlformats.org/officeDocument/2006/relationships/slide" Target="/ppt/slides/slide6.xml" Id="Rf01fbbec21f3489c" /><Relationship Type="http://schemas.openxmlformats.org/officeDocument/2006/relationships/slide" Target="/ppt/slides/slide7.xml" Id="R11b160b58e9645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78362d730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0bb73caa848c6" /><Relationship Type="http://schemas.openxmlformats.org/officeDocument/2006/relationships/theme" Target="/ppt/slideMasters/theme/theme1.xml" Id="Rcb4205a584d248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0bb73caa8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906e16742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e60573e8848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4bd7b66f84c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7ba29fc43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fff0accbe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aa7ef10784d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cfe2e2eec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CAMSTI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CAMSTI AS ble etablert [år] og holder til i Vatne.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VOLSDAL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MICHAEL DYRØY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6265 Vatne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925 025 836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