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c64bd14a4245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f50d7c102942cc"/>
  </p:sldMasterIdLst>
  <p:sldIdLst>
    <p:sldId xmlns:r="http://schemas.openxmlformats.org/officeDocument/2006/relationships" id="256" r:id="R80b5957f7e544bf4"/>
    <p:sldId xmlns:r="http://schemas.openxmlformats.org/officeDocument/2006/relationships" id="257" r:id="Rbab55b9a7c534e43"/>
    <p:sldId xmlns:r="http://schemas.openxmlformats.org/officeDocument/2006/relationships" id="258" r:id="Rf8a0779635444e98"/>
    <p:sldId xmlns:r="http://schemas.openxmlformats.org/officeDocument/2006/relationships" id="259" r:id="R3c7c68339eea400f"/>
    <p:sldId xmlns:r="http://schemas.openxmlformats.org/officeDocument/2006/relationships" id="260" r:id="R1d8ebc58456448a6"/>
    <p:sldId xmlns:r="http://schemas.openxmlformats.org/officeDocument/2006/relationships" id="261" r:id="R702a37050ea0464e"/>
    <p:sldId xmlns:r="http://schemas.openxmlformats.org/officeDocument/2006/relationships" id="262" r:id="Rfc4c50be752941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f50d7c102942cc" /><Relationship Type="http://schemas.openxmlformats.org/officeDocument/2006/relationships/slide" Target="/ppt/slides/slide1.xml" Id="R80b5957f7e544bf4" /><Relationship Type="http://schemas.openxmlformats.org/officeDocument/2006/relationships/slide" Target="/ppt/slides/slide2.xml" Id="Rbab55b9a7c534e43" /><Relationship Type="http://schemas.openxmlformats.org/officeDocument/2006/relationships/slide" Target="/ppt/slides/slide3.xml" Id="Rf8a0779635444e98" /><Relationship Type="http://schemas.openxmlformats.org/officeDocument/2006/relationships/slide" Target="/ppt/slides/slide4.xml" Id="R3c7c68339eea400f" /><Relationship Type="http://schemas.openxmlformats.org/officeDocument/2006/relationships/slide" Target="/ppt/slides/slide5.xml" Id="R1d8ebc58456448a6" /><Relationship Type="http://schemas.openxmlformats.org/officeDocument/2006/relationships/slide" Target="/ppt/slides/slide6.xml" Id="R702a37050ea0464e" /><Relationship Type="http://schemas.openxmlformats.org/officeDocument/2006/relationships/slide" Target="/ppt/slides/slide7.xml" Id="Rfc4c50be752941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f015a2edfc40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53b74b518464f" /><Relationship Type="http://schemas.openxmlformats.org/officeDocument/2006/relationships/theme" Target="/ppt/slideMasters/theme/theme1.xml" Id="R9707475b0e6340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b53b74b51846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2e5bbc31a42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70d5086fd4e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704cdf89f47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67fd26e3e4f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64c637a7a4a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1a930862e4c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c1ed5064042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FORTRESS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FORTRESS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817 448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2 409 269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NIKOLAI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Nikolai Aasen, H305, Ibsens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924 992 050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