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65ef6a364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0a5d87b9244856"/>
  </p:sldMasterIdLst>
  <p:sldIdLst>
    <p:sldId xmlns:r="http://schemas.openxmlformats.org/officeDocument/2006/relationships" id="256" r:id="R1624efca88d847f5"/>
    <p:sldId xmlns:r="http://schemas.openxmlformats.org/officeDocument/2006/relationships" id="257" r:id="Rfba8a190add24147"/>
    <p:sldId xmlns:r="http://schemas.openxmlformats.org/officeDocument/2006/relationships" id="258" r:id="R95594d283b4b4f4d"/>
    <p:sldId xmlns:r="http://schemas.openxmlformats.org/officeDocument/2006/relationships" id="259" r:id="Rde6632f290a24b38"/>
    <p:sldId xmlns:r="http://schemas.openxmlformats.org/officeDocument/2006/relationships" id="260" r:id="Rd8ed8362f6ad44f8"/>
    <p:sldId xmlns:r="http://schemas.openxmlformats.org/officeDocument/2006/relationships" id="261" r:id="R5e2b3494dc744ac6"/>
    <p:sldId xmlns:r="http://schemas.openxmlformats.org/officeDocument/2006/relationships" id="262" r:id="R1740584408a84f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a5d87b9244856" /><Relationship Type="http://schemas.openxmlformats.org/officeDocument/2006/relationships/slide" Target="/ppt/slides/slide1.xml" Id="R1624efca88d847f5" /><Relationship Type="http://schemas.openxmlformats.org/officeDocument/2006/relationships/slide" Target="/ppt/slides/slide2.xml" Id="Rfba8a190add24147" /><Relationship Type="http://schemas.openxmlformats.org/officeDocument/2006/relationships/slide" Target="/ppt/slides/slide3.xml" Id="R95594d283b4b4f4d" /><Relationship Type="http://schemas.openxmlformats.org/officeDocument/2006/relationships/slide" Target="/ppt/slides/slide4.xml" Id="Rde6632f290a24b38" /><Relationship Type="http://schemas.openxmlformats.org/officeDocument/2006/relationships/slide" Target="/ppt/slides/slide5.xml" Id="Rd8ed8362f6ad44f8" /><Relationship Type="http://schemas.openxmlformats.org/officeDocument/2006/relationships/slide" Target="/ppt/slides/slide6.xml" Id="R5e2b3494dc744ac6" /><Relationship Type="http://schemas.openxmlformats.org/officeDocument/2006/relationships/slide" Target="/ppt/slides/slide7.xml" Id="R1740584408a84f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71ddae6fa4f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3f0e2aad04127" /><Relationship Type="http://schemas.openxmlformats.org/officeDocument/2006/relationships/theme" Target="/ppt/slideMasters/theme/theme1.xml" Id="R744ebc07285b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3f0e2aad041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31e5e0d2c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1599b5e1048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81b6edb444d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50c8e69b7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5fad96cfb4d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5d9f2d0f64f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7e70f4cc545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